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5" r:id="rId1"/>
    <p:sldMasterId id="2147483648" r:id="rId2"/>
    <p:sldMasterId id="2147483744" r:id="rId3"/>
    <p:sldMasterId id="2147483756" r:id="rId4"/>
    <p:sldMasterId id="2147483731" r:id="rId5"/>
    <p:sldMasterId id="2147483718" r:id="rId6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31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58" y="1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0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50" Type="http://schemas.openxmlformats.org/officeDocument/2006/relationships/slide" Target="slides/slide44.xml"/><Relationship Id="rId55" Type="http://schemas.openxmlformats.org/officeDocument/2006/relationships/slide" Target="slides/slide49.xml"/><Relationship Id="rId63" Type="http://schemas.openxmlformats.org/officeDocument/2006/relationships/slide" Target="slides/slide57.xml"/><Relationship Id="rId7" Type="http://schemas.openxmlformats.org/officeDocument/2006/relationships/slide" Target="slides/slid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slide" Target="slides/slide47.xml"/><Relationship Id="rId58" Type="http://schemas.openxmlformats.org/officeDocument/2006/relationships/slide" Target="slides/slide52.xml"/><Relationship Id="rId66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55.xml"/><Relationship Id="rId19" Type="http://schemas.openxmlformats.org/officeDocument/2006/relationships/slide" Target="slides/slide1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slide" Target="slides/slide50.xml"/><Relationship Id="rId64" Type="http://schemas.openxmlformats.org/officeDocument/2006/relationships/presProps" Target="presProps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slide" Target="slides/slide53.xml"/><Relationship Id="rId67" Type="http://schemas.openxmlformats.org/officeDocument/2006/relationships/tableStyles" Target="tableStyles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slide" Target="slides/slide48.xml"/><Relationship Id="rId62" Type="http://schemas.openxmlformats.org/officeDocument/2006/relationships/slide" Target="slides/slide56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slide" Target="slides/slide51.xml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Relationship Id="rId60" Type="http://schemas.openxmlformats.org/officeDocument/2006/relationships/slide" Target="slides/slide54.xml"/><Relationship Id="rId65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9" Type="http://schemas.openxmlformats.org/officeDocument/2006/relationships/slide" Target="slides/slide3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D:\savar\Documents\Intern_Material\rectangular_%20isosurfaces\try.csv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Velocity Ratio vs Radius</a:t>
            </a:r>
          </a:p>
        </c:rich>
      </c:tx>
      <c:layout>
        <c:manualLayout>
          <c:xMode val="edge"/>
          <c:yMode val="edge"/>
          <c:x val="0.29496001544957384"/>
          <c:y val="2.740664611168208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7.8632478632478631E-2"/>
          <c:y val="0.11818558604217977"/>
          <c:w val="0.67528785072434505"/>
          <c:h val="0.75336434813922493"/>
        </c:manualLayout>
      </c:layout>
      <c:scatterChart>
        <c:scatterStyle val="smoothMarker"/>
        <c:varyColors val="0"/>
        <c:ser>
          <c:idx val="0"/>
          <c:order val="0"/>
          <c:tx>
            <c:v>Velocity Ratio</c:v>
          </c:tx>
          <c:spPr>
            <a:ln w="19050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dLbls>
            <c:dLbl>
              <c:idx val="0"/>
              <c:layout>
                <c:manualLayout>
                  <c:x val="-0.11600713372366918"/>
                  <c:y val="-0.12844302735539354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60D8-4CD0-8E56-CD4B4D0031EC}"/>
                </c:ext>
              </c:extLst>
            </c:dLbl>
            <c:dLbl>
              <c:idx val="1"/>
              <c:layout>
                <c:manualLayout>
                  <c:x val="-0.1624582671313243"/>
                  <c:y val="-0.11816553506351274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60D8-4CD0-8E56-CD4B4D0031EC}"/>
                </c:ext>
              </c:extLst>
            </c:dLbl>
            <c:dLbl>
              <c:idx val="2"/>
              <c:layout>
                <c:manualLayout>
                  <c:x val="2.8920402508214902E-2"/>
                  <c:y val="6.6829326190341196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60D8-4CD0-8E56-CD4B4D0031EC}"/>
                </c:ext>
              </c:extLst>
            </c:dLbl>
            <c:dLbl>
              <c:idx val="3"/>
              <c:layout>
                <c:manualLayout>
                  <c:x val="-0.19404503784852981"/>
                  <c:y val="-5.6500581312228057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60D8-4CD0-8E56-CD4B4D0031EC}"/>
                </c:ext>
              </c:extLst>
            </c:dLbl>
            <c:dLbl>
              <c:idx val="4"/>
              <c:layout>
                <c:manualLayout>
                  <c:x val="-0.18847090183961118"/>
                  <c:y val="-3.9371427492426753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60D8-4CD0-8E56-CD4B4D0031EC}"/>
                </c:ext>
              </c:extLst>
            </c:dLbl>
            <c:dLbl>
              <c:idx val="5"/>
              <c:layout>
                <c:manualLayout>
                  <c:x val="7.3513490579563842E-2"/>
                  <c:y val="8.5902032030168891E-3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60D8-4CD0-8E56-CD4B4D0031EC}"/>
                </c:ext>
              </c:extLst>
            </c:dLbl>
            <c:dLbl>
              <c:idx val="6"/>
              <c:layout>
                <c:manualLayout>
                  <c:x val="0.10881635196938175"/>
                  <c:y val="1.201603396697715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60D8-4CD0-8E56-CD4B4D0031EC}"/>
                </c:ext>
              </c:extLst>
            </c:dLbl>
            <c:dLbl>
              <c:idx val="7"/>
              <c:layout>
                <c:manualLayout>
                  <c:x val="-0.15688413112240576"/>
                  <c:y val="-0.1250171965914334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60D8-4CD0-8E56-CD4B4D0031EC}"/>
                </c:ext>
              </c:extLst>
            </c:dLbl>
            <c:dLbl>
              <c:idx val="8"/>
              <c:layout>
                <c:manualLayout>
                  <c:x val="2.520431183560249E-2"/>
                  <c:y val="-5.6500581312228057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60D8-4CD0-8E56-CD4B4D0031EC}"/>
                </c:ext>
              </c:extLst>
            </c:dLbl>
            <c:dLbl>
              <c:idx val="9"/>
              <c:layout>
                <c:manualLayout>
                  <c:x val="6.6238584725402949E-3"/>
                  <c:y val="-0.10788804277163197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60D8-4CD0-8E56-CD4B4D0031E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try!$A$6:$A$15</c:f>
              <c:numCache>
                <c:formatCode>0.0000000000</c:formatCode>
                <c:ptCount val="10"/>
                <c:pt idx="0">
                  <c:v>-9.6000000799999999E-2</c:v>
                </c:pt>
                <c:pt idx="1">
                  <c:v>-7.4666663999999994E-2</c:v>
                </c:pt>
                <c:pt idx="2">
                  <c:v>-5.3333330900000003E-2</c:v>
                </c:pt>
                <c:pt idx="3">
                  <c:v>-3.1999997799999999E-2</c:v>
                </c:pt>
                <c:pt idx="4">
                  <c:v>-1.06666647E-2</c:v>
                </c:pt>
                <c:pt idx="5">
                  <c:v>1.0666668400000001E-2</c:v>
                </c:pt>
                <c:pt idx="6">
                  <c:v>3.20000015E-2</c:v>
                </c:pt>
                <c:pt idx="7">
                  <c:v>5.3333334599999997E-2</c:v>
                </c:pt>
                <c:pt idx="8">
                  <c:v>7.4666663999999994E-2</c:v>
                </c:pt>
                <c:pt idx="9">
                  <c:v>9.6000000799999999E-2</c:v>
                </c:pt>
              </c:numCache>
            </c:numRef>
          </c:xVal>
          <c:yVal>
            <c:numRef>
              <c:f>try!$B$6:$B$15</c:f>
              <c:numCache>
                <c:formatCode>0.000000000</c:formatCode>
                <c:ptCount val="10"/>
                <c:pt idx="0">
                  <c:v>0</c:v>
                </c:pt>
                <c:pt idx="1">
                  <c:v>0.27349591299999998</c:v>
                </c:pt>
                <c:pt idx="2">
                  <c:v>0.22434551999999999</c:v>
                </c:pt>
                <c:pt idx="3">
                  <c:v>0.56759905799999999</c:v>
                </c:pt>
                <c:pt idx="4">
                  <c:v>0.77338385600000004</c:v>
                </c:pt>
                <c:pt idx="5">
                  <c:v>0.78191012100000001</c:v>
                </c:pt>
                <c:pt idx="6">
                  <c:v>0.58204507800000005</c:v>
                </c:pt>
                <c:pt idx="7">
                  <c:v>0.22701732799999999</c:v>
                </c:pt>
                <c:pt idx="8">
                  <c:v>0.26777332999999998</c:v>
                </c:pt>
                <c:pt idx="9">
                  <c:v>3.3372573599999997E-2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A-60D8-4CD0-8E56-CD4B4D0031EC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axId val="235114304"/>
        <c:axId val="235120128"/>
      </c:scatterChart>
      <c:valAx>
        <c:axId val="23511430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00000000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35120128"/>
        <c:crosses val="autoZero"/>
        <c:crossBetween val="midCat"/>
      </c:valAx>
      <c:valAx>
        <c:axId val="235120128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0000000" sourceLinked="1"/>
        <c:majorTickMark val="out"/>
        <c:minorTickMark val="none"/>
        <c:tickLblPos val="nextTo"/>
        <c:crossAx val="235114304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76112954526169174"/>
          <c:y val="0.50201125938394386"/>
          <c:w val="0.15897450527714135"/>
          <c:h val="7.127697167350484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Reversed" id="24">
  <a:schemeClr val="accent4"/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AEE11A2-5C6F-4270-8DE6-FB4BFB8E7F86}" type="doc">
      <dgm:prSet loTypeId="urn:microsoft.com/office/officeart/2005/8/layout/vProcess5" loCatId="process" qsTypeId="urn:microsoft.com/office/officeart/2005/8/quickstyle/simple4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F3C3E5AA-096D-46AF-A037-ECA82503F8A9}">
      <dgm:prSet/>
      <dgm:spPr/>
      <dgm:t>
        <a:bodyPr/>
        <a:lstStyle/>
        <a:p>
          <a:r>
            <a:rPr lang="en-US"/>
            <a:t>Polyline was created at average points of the ring.</a:t>
          </a:r>
        </a:p>
      </dgm:t>
    </dgm:pt>
    <dgm:pt modelId="{B9A9F499-E048-42B3-BD66-EE9A7769F247}" type="parTrans" cxnId="{59D12C60-2C0A-4D00-816D-A985F00389BE}">
      <dgm:prSet/>
      <dgm:spPr/>
      <dgm:t>
        <a:bodyPr/>
        <a:lstStyle/>
        <a:p>
          <a:endParaRPr lang="en-US"/>
        </a:p>
      </dgm:t>
    </dgm:pt>
    <dgm:pt modelId="{A957ABB3-3D01-4330-9992-B67A9B5B5C87}" type="sibTrans" cxnId="{59D12C60-2C0A-4D00-816D-A985F00389BE}">
      <dgm:prSet/>
      <dgm:spPr/>
      <dgm:t>
        <a:bodyPr/>
        <a:lstStyle/>
        <a:p>
          <a:endParaRPr lang="en-US"/>
        </a:p>
      </dgm:t>
    </dgm:pt>
    <dgm:pt modelId="{2A55BC46-CA9A-46F2-91D7-733A32BE8155}">
      <dgm:prSet/>
      <dgm:spPr/>
      <dgm:t>
        <a:bodyPr/>
        <a:lstStyle/>
        <a:p>
          <a:r>
            <a:rPr lang="en-US"/>
            <a:t>Line integral of tangential velocity was taken along the polyline.</a:t>
          </a:r>
        </a:p>
      </dgm:t>
    </dgm:pt>
    <dgm:pt modelId="{F252D259-D1C7-43F2-A467-D78B37A628CC}" type="parTrans" cxnId="{4C8B46A7-269A-4465-89AA-ECC6A78C9507}">
      <dgm:prSet/>
      <dgm:spPr/>
      <dgm:t>
        <a:bodyPr/>
        <a:lstStyle/>
        <a:p>
          <a:endParaRPr lang="en-US"/>
        </a:p>
      </dgm:t>
    </dgm:pt>
    <dgm:pt modelId="{7347A002-5F20-460C-93C4-F372CB867917}" type="sibTrans" cxnId="{4C8B46A7-269A-4465-89AA-ECC6A78C9507}">
      <dgm:prSet/>
      <dgm:spPr/>
      <dgm:t>
        <a:bodyPr/>
        <a:lstStyle/>
        <a:p>
          <a:endParaRPr lang="en-US"/>
        </a:p>
      </dgm:t>
    </dgm:pt>
    <dgm:pt modelId="{74C96CD1-A9B5-4021-B683-6B56B4979851}">
      <dgm:prSet/>
      <dgm:spPr/>
      <dgm:t>
        <a:bodyPr/>
        <a:lstStyle/>
        <a:p>
          <a:r>
            <a:rPr lang="en-US"/>
            <a:t>Plot was made directly in CFD-Post as polyline couldn’t be exported to MATLAB.</a:t>
          </a:r>
        </a:p>
      </dgm:t>
    </dgm:pt>
    <dgm:pt modelId="{5365489A-62E1-41F6-8348-7DDF2BF7EFC7}" type="parTrans" cxnId="{339D669C-4B0F-46F0-9C39-170D8BDD2B07}">
      <dgm:prSet/>
      <dgm:spPr/>
      <dgm:t>
        <a:bodyPr/>
        <a:lstStyle/>
        <a:p>
          <a:endParaRPr lang="en-US"/>
        </a:p>
      </dgm:t>
    </dgm:pt>
    <dgm:pt modelId="{3A7DF3C0-D45D-46EA-894B-D641422203CD}" type="sibTrans" cxnId="{339D669C-4B0F-46F0-9C39-170D8BDD2B07}">
      <dgm:prSet/>
      <dgm:spPr/>
      <dgm:t>
        <a:bodyPr/>
        <a:lstStyle/>
        <a:p>
          <a:endParaRPr lang="en-US"/>
        </a:p>
      </dgm:t>
    </dgm:pt>
    <dgm:pt modelId="{DBBF2C3C-68CF-447C-A6FE-2E07670D0946}" type="pres">
      <dgm:prSet presAssocID="{FAEE11A2-5C6F-4270-8DE6-FB4BFB8E7F86}" presName="outerComposite" presStyleCnt="0">
        <dgm:presLayoutVars>
          <dgm:chMax val="5"/>
          <dgm:dir/>
          <dgm:resizeHandles val="exact"/>
        </dgm:presLayoutVars>
      </dgm:prSet>
      <dgm:spPr/>
    </dgm:pt>
    <dgm:pt modelId="{8A61F7ED-9525-4292-9531-4EEC5C77C563}" type="pres">
      <dgm:prSet presAssocID="{FAEE11A2-5C6F-4270-8DE6-FB4BFB8E7F86}" presName="dummyMaxCanvas" presStyleCnt="0">
        <dgm:presLayoutVars/>
      </dgm:prSet>
      <dgm:spPr/>
    </dgm:pt>
    <dgm:pt modelId="{4E6356D7-0EB1-4999-BF99-769A21659D4F}" type="pres">
      <dgm:prSet presAssocID="{FAEE11A2-5C6F-4270-8DE6-FB4BFB8E7F86}" presName="ThreeNodes_1" presStyleLbl="node1" presStyleIdx="0" presStyleCnt="3">
        <dgm:presLayoutVars>
          <dgm:bulletEnabled val="1"/>
        </dgm:presLayoutVars>
      </dgm:prSet>
      <dgm:spPr/>
    </dgm:pt>
    <dgm:pt modelId="{49205427-5A0D-4DCE-A507-F7CA40CC638C}" type="pres">
      <dgm:prSet presAssocID="{FAEE11A2-5C6F-4270-8DE6-FB4BFB8E7F86}" presName="ThreeNodes_2" presStyleLbl="node1" presStyleIdx="1" presStyleCnt="3">
        <dgm:presLayoutVars>
          <dgm:bulletEnabled val="1"/>
        </dgm:presLayoutVars>
      </dgm:prSet>
      <dgm:spPr/>
    </dgm:pt>
    <dgm:pt modelId="{8E2AE4C5-D7B0-4D67-B9F4-AB35B7CC0AE4}" type="pres">
      <dgm:prSet presAssocID="{FAEE11A2-5C6F-4270-8DE6-FB4BFB8E7F86}" presName="ThreeNodes_3" presStyleLbl="node1" presStyleIdx="2" presStyleCnt="3">
        <dgm:presLayoutVars>
          <dgm:bulletEnabled val="1"/>
        </dgm:presLayoutVars>
      </dgm:prSet>
      <dgm:spPr/>
    </dgm:pt>
    <dgm:pt modelId="{722821E2-A15E-430E-8545-F60B23366559}" type="pres">
      <dgm:prSet presAssocID="{FAEE11A2-5C6F-4270-8DE6-FB4BFB8E7F86}" presName="ThreeConn_1-2" presStyleLbl="fgAccFollowNode1" presStyleIdx="0" presStyleCnt="2">
        <dgm:presLayoutVars>
          <dgm:bulletEnabled val="1"/>
        </dgm:presLayoutVars>
      </dgm:prSet>
      <dgm:spPr/>
    </dgm:pt>
    <dgm:pt modelId="{9C31072C-8930-4FED-8021-6C81B7F82F99}" type="pres">
      <dgm:prSet presAssocID="{FAEE11A2-5C6F-4270-8DE6-FB4BFB8E7F86}" presName="ThreeConn_2-3" presStyleLbl="fgAccFollowNode1" presStyleIdx="1" presStyleCnt="2">
        <dgm:presLayoutVars>
          <dgm:bulletEnabled val="1"/>
        </dgm:presLayoutVars>
      </dgm:prSet>
      <dgm:spPr/>
    </dgm:pt>
    <dgm:pt modelId="{29E0DAF8-63F5-4B6F-B92D-7D6FB55B76A1}" type="pres">
      <dgm:prSet presAssocID="{FAEE11A2-5C6F-4270-8DE6-FB4BFB8E7F86}" presName="ThreeNodes_1_text" presStyleLbl="node1" presStyleIdx="2" presStyleCnt="3">
        <dgm:presLayoutVars>
          <dgm:bulletEnabled val="1"/>
        </dgm:presLayoutVars>
      </dgm:prSet>
      <dgm:spPr/>
    </dgm:pt>
    <dgm:pt modelId="{9A053C4A-A42E-4A79-ACF9-90004DDA2B91}" type="pres">
      <dgm:prSet presAssocID="{FAEE11A2-5C6F-4270-8DE6-FB4BFB8E7F86}" presName="ThreeNodes_2_text" presStyleLbl="node1" presStyleIdx="2" presStyleCnt="3">
        <dgm:presLayoutVars>
          <dgm:bulletEnabled val="1"/>
        </dgm:presLayoutVars>
      </dgm:prSet>
      <dgm:spPr/>
    </dgm:pt>
    <dgm:pt modelId="{FDC91059-564E-4E65-8920-5EAAC2E6146A}" type="pres">
      <dgm:prSet presAssocID="{FAEE11A2-5C6F-4270-8DE6-FB4BFB8E7F86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5333FC0F-747D-45EC-A4D9-E69813C25071}" type="presOf" srcId="{74C96CD1-A9B5-4021-B683-6B56B4979851}" destId="{8E2AE4C5-D7B0-4D67-B9F4-AB35B7CC0AE4}" srcOrd="0" destOrd="0" presId="urn:microsoft.com/office/officeart/2005/8/layout/vProcess5"/>
    <dgm:cxn modelId="{59D12C60-2C0A-4D00-816D-A985F00389BE}" srcId="{FAEE11A2-5C6F-4270-8DE6-FB4BFB8E7F86}" destId="{F3C3E5AA-096D-46AF-A037-ECA82503F8A9}" srcOrd="0" destOrd="0" parTransId="{B9A9F499-E048-42B3-BD66-EE9A7769F247}" sibTransId="{A957ABB3-3D01-4330-9992-B67A9B5B5C87}"/>
    <dgm:cxn modelId="{79483744-CA66-4FCE-A4DB-4D0BE594074B}" type="presOf" srcId="{2A55BC46-CA9A-46F2-91D7-733A32BE8155}" destId="{9A053C4A-A42E-4A79-ACF9-90004DDA2B91}" srcOrd="1" destOrd="0" presId="urn:microsoft.com/office/officeart/2005/8/layout/vProcess5"/>
    <dgm:cxn modelId="{F3CF284F-F5FC-4998-9D3C-344DE1664C35}" type="presOf" srcId="{FAEE11A2-5C6F-4270-8DE6-FB4BFB8E7F86}" destId="{DBBF2C3C-68CF-447C-A6FE-2E07670D0946}" srcOrd="0" destOrd="0" presId="urn:microsoft.com/office/officeart/2005/8/layout/vProcess5"/>
    <dgm:cxn modelId="{CDFDB688-BB63-4AE2-AD1B-D77077DED24F}" type="presOf" srcId="{7347A002-5F20-460C-93C4-F372CB867917}" destId="{9C31072C-8930-4FED-8021-6C81B7F82F99}" srcOrd="0" destOrd="0" presId="urn:microsoft.com/office/officeart/2005/8/layout/vProcess5"/>
    <dgm:cxn modelId="{339D669C-4B0F-46F0-9C39-170D8BDD2B07}" srcId="{FAEE11A2-5C6F-4270-8DE6-FB4BFB8E7F86}" destId="{74C96CD1-A9B5-4021-B683-6B56B4979851}" srcOrd="2" destOrd="0" parTransId="{5365489A-62E1-41F6-8348-7DDF2BF7EFC7}" sibTransId="{3A7DF3C0-D45D-46EA-894B-D641422203CD}"/>
    <dgm:cxn modelId="{4C8B46A7-269A-4465-89AA-ECC6A78C9507}" srcId="{FAEE11A2-5C6F-4270-8DE6-FB4BFB8E7F86}" destId="{2A55BC46-CA9A-46F2-91D7-733A32BE8155}" srcOrd="1" destOrd="0" parTransId="{F252D259-D1C7-43F2-A467-D78B37A628CC}" sibTransId="{7347A002-5F20-460C-93C4-F372CB867917}"/>
    <dgm:cxn modelId="{65A1AAB6-4E8F-4656-8C6F-FE2123476400}" type="presOf" srcId="{F3C3E5AA-096D-46AF-A037-ECA82503F8A9}" destId="{29E0DAF8-63F5-4B6F-B92D-7D6FB55B76A1}" srcOrd="1" destOrd="0" presId="urn:microsoft.com/office/officeart/2005/8/layout/vProcess5"/>
    <dgm:cxn modelId="{2A803CB7-68B0-4B88-B808-37AFE39F44BB}" type="presOf" srcId="{2A55BC46-CA9A-46F2-91D7-733A32BE8155}" destId="{49205427-5A0D-4DCE-A507-F7CA40CC638C}" srcOrd="0" destOrd="0" presId="urn:microsoft.com/office/officeart/2005/8/layout/vProcess5"/>
    <dgm:cxn modelId="{582067BB-0A70-4E51-A7A6-CCE8CB76A073}" type="presOf" srcId="{74C96CD1-A9B5-4021-B683-6B56B4979851}" destId="{FDC91059-564E-4E65-8920-5EAAC2E6146A}" srcOrd="1" destOrd="0" presId="urn:microsoft.com/office/officeart/2005/8/layout/vProcess5"/>
    <dgm:cxn modelId="{B64A28E7-B065-417D-90A7-43A92559C2BB}" type="presOf" srcId="{F3C3E5AA-096D-46AF-A037-ECA82503F8A9}" destId="{4E6356D7-0EB1-4999-BF99-769A21659D4F}" srcOrd="0" destOrd="0" presId="urn:microsoft.com/office/officeart/2005/8/layout/vProcess5"/>
    <dgm:cxn modelId="{DD0614FF-5F01-4F41-928F-725C3CF13867}" type="presOf" srcId="{A957ABB3-3D01-4330-9992-B67A9B5B5C87}" destId="{722821E2-A15E-430E-8545-F60B23366559}" srcOrd="0" destOrd="0" presId="urn:microsoft.com/office/officeart/2005/8/layout/vProcess5"/>
    <dgm:cxn modelId="{6383775D-9944-4448-B501-8A3FFF26826C}" type="presParOf" srcId="{DBBF2C3C-68CF-447C-A6FE-2E07670D0946}" destId="{8A61F7ED-9525-4292-9531-4EEC5C77C563}" srcOrd="0" destOrd="0" presId="urn:microsoft.com/office/officeart/2005/8/layout/vProcess5"/>
    <dgm:cxn modelId="{836171FC-8CA7-465E-8835-51542D699C72}" type="presParOf" srcId="{DBBF2C3C-68CF-447C-A6FE-2E07670D0946}" destId="{4E6356D7-0EB1-4999-BF99-769A21659D4F}" srcOrd="1" destOrd="0" presId="urn:microsoft.com/office/officeart/2005/8/layout/vProcess5"/>
    <dgm:cxn modelId="{8E68E532-9F5F-450D-9AAD-164CE41A4CE5}" type="presParOf" srcId="{DBBF2C3C-68CF-447C-A6FE-2E07670D0946}" destId="{49205427-5A0D-4DCE-A507-F7CA40CC638C}" srcOrd="2" destOrd="0" presId="urn:microsoft.com/office/officeart/2005/8/layout/vProcess5"/>
    <dgm:cxn modelId="{6A4C90D9-361E-4BD0-91A9-430B4756C171}" type="presParOf" srcId="{DBBF2C3C-68CF-447C-A6FE-2E07670D0946}" destId="{8E2AE4C5-D7B0-4D67-B9F4-AB35B7CC0AE4}" srcOrd="3" destOrd="0" presId="urn:microsoft.com/office/officeart/2005/8/layout/vProcess5"/>
    <dgm:cxn modelId="{A10F52F4-93A6-4D83-9BDE-4E9D84386C7D}" type="presParOf" srcId="{DBBF2C3C-68CF-447C-A6FE-2E07670D0946}" destId="{722821E2-A15E-430E-8545-F60B23366559}" srcOrd="4" destOrd="0" presId="urn:microsoft.com/office/officeart/2005/8/layout/vProcess5"/>
    <dgm:cxn modelId="{6A0D60C1-6B62-43F8-BE79-E665FFCB997C}" type="presParOf" srcId="{DBBF2C3C-68CF-447C-A6FE-2E07670D0946}" destId="{9C31072C-8930-4FED-8021-6C81B7F82F99}" srcOrd="5" destOrd="0" presId="urn:microsoft.com/office/officeart/2005/8/layout/vProcess5"/>
    <dgm:cxn modelId="{92CDCBFF-55E8-49AD-B023-01C83A403D0F}" type="presParOf" srcId="{DBBF2C3C-68CF-447C-A6FE-2E07670D0946}" destId="{29E0DAF8-63F5-4B6F-B92D-7D6FB55B76A1}" srcOrd="6" destOrd="0" presId="urn:microsoft.com/office/officeart/2005/8/layout/vProcess5"/>
    <dgm:cxn modelId="{93C9AED9-D95E-4505-B8F8-170B4FB3A30E}" type="presParOf" srcId="{DBBF2C3C-68CF-447C-A6FE-2E07670D0946}" destId="{9A053C4A-A42E-4A79-ACF9-90004DDA2B91}" srcOrd="7" destOrd="0" presId="urn:microsoft.com/office/officeart/2005/8/layout/vProcess5"/>
    <dgm:cxn modelId="{BDF35353-BE37-4F39-A0AF-057BAB6FF86C}" type="presParOf" srcId="{DBBF2C3C-68CF-447C-A6FE-2E07670D0946}" destId="{FDC91059-564E-4E65-8920-5EAAC2E6146A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6356D7-0EB1-4999-BF99-769A21659D4F}">
      <dsp:nvSpPr>
        <dsp:cNvPr id="0" name=""/>
        <dsp:cNvSpPr/>
      </dsp:nvSpPr>
      <dsp:spPr>
        <a:xfrm>
          <a:off x="0" y="0"/>
          <a:ext cx="4246775" cy="1735054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Polyline was created at average points of the ring.</a:t>
          </a:r>
        </a:p>
      </dsp:txBody>
      <dsp:txXfrm>
        <a:off x="50818" y="50818"/>
        <a:ext cx="2374516" cy="1633418"/>
      </dsp:txXfrm>
    </dsp:sp>
    <dsp:sp modelId="{49205427-5A0D-4DCE-A507-F7CA40CC638C}">
      <dsp:nvSpPr>
        <dsp:cNvPr id="0" name=""/>
        <dsp:cNvSpPr/>
      </dsp:nvSpPr>
      <dsp:spPr>
        <a:xfrm>
          <a:off x="374715" y="2024230"/>
          <a:ext cx="4246775" cy="1735054"/>
        </a:xfrm>
        <a:prstGeom prst="roundRect">
          <a:avLst>
            <a:gd name="adj" fmla="val 10000"/>
          </a:avLst>
        </a:prstGeom>
        <a:solidFill>
          <a:schemeClr val="accent5">
            <a:hueOff val="-750039"/>
            <a:satOff val="5496"/>
            <a:lumOff val="-2059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Line integral of tangential velocity was taken along the polyline.</a:t>
          </a:r>
        </a:p>
      </dsp:txBody>
      <dsp:txXfrm>
        <a:off x="425533" y="2075048"/>
        <a:ext cx="2642638" cy="1633418"/>
      </dsp:txXfrm>
    </dsp:sp>
    <dsp:sp modelId="{8E2AE4C5-D7B0-4D67-B9F4-AB35B7CC0AE4}">
      <dsp:nvSpPr>
        <dsp:cNvPr id="0" name=""/>
        <dsp:cNvSpPr/>
      </dsp:nvSpPr>
      <dsp:spPr>
        <a:xfrm>
          <a:off x="749431" y="4048461"/>
          <a:ext cx="4246775" cy="1735054"/>
        </a:xfrm>
        <a:prstGeom prst="roundRect">
          <a:avLst>
            <a:gd name="adj" fmla="val 10000"/>
          </a:avLst>
        </a:prstGeom>
        <a:solidFill>
          <a:schemeClr val="accent5">
            <a:hueOff val="-1500079"/>
            <a:satOff val="10992"/>
            <a:lumOff val="-411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Plot was made directly in CFD-Post as polyline couldn’t be exported to MATLAB.</a:t>
          </a:r>
        </a:p>
      </dsp:txBody>
      <dsp:txXfrm>
        <a:off x="800249" y="4099279"/>
        <a:ext cx="2642638" cy="1633418"/>
      </dsp:txXfrm>
    </dsp:sp>
    <dsp:sp modelId="{722821E2-A15E-430E-8545-F60B23366559}">
      <dsp:nvSpPr>
        <dsp:cNvPr id="0" name=""/>
        <dsp:cNvSpPr/>
      </dsp:nvSpPr>
      <dsp:spPr>
        <a:xfrm>
          <a:off x="3118990" y="1315749"/>
          <a:ext cx="1127785" cy="1127785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3372742" y="1315749"/>
        <a:ext cx="620281" cy="848658"/>
      </dsp:txXfrm>
    </dsp:sp>
    <dsp:sp modelId="{9C31072C-8930-4FED-8021-6C81B7F82F99}">
      <dsp:nvSpPr>
        <dsp:cNvPr id="0" name=""/>
        <dsp:cNvSpPr/>
      </dsp:nvSpPr>
      <dsp:spPr>
        <a:xfrm>
          <a:off x="3493705" y="3328413"/>
          <a:ext cx="1127785" cy="1127785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tint val="40000"/>
            <a:alpha val="90000"/>
            <a:hueOff val="-1302687"/>
            <a:satOff val="-3121"/>
            <a:lumOff val="-507"/>
            <a:alphaOff val="0"/>
          </a:schemeClr>
        </a:solidFill>
        <a:ln w="9525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3747457" y="3328413"/>
        <a:ext cx="620281" cy="84865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BF4E480B-94D6-46F9-A2B6-B98D311FDC19}"/>
              </a:ext>
            </a:extLst>
          </p:cNvPr>
          <p:cNvGrpSpPr/>
          <p:nvPr/>
        </p:nvGrpSpPr>
        <p:grpSpPr>
          <a:xfrm>
            <a:off x="0" y="0"/>
            <a:ext cx="12191999" cy="6861600"/>
            <a:chOff x="1" y="0"/>
            <a:chExt cx="12191999" cy="68616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7183CDE-91A1-40C3-8E80-66F89E1C2D53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6756515-F9AA-46BD-8DD2-AA15BA492AC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BA365E2-8B71-408B-9092-0104216AC7A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BEDB8D7A-1BF6-4CDB-B93A-7736955F504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AACD774-5167-46C7-8A62-6E2FE4BE9469}"/>
                  </a:ext>
                </a:extLst>
              </p:cNvPr>
              <p:cNvSpPr/>
              <p:nvPr/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06E0F2D8-452E-48F9-9912-C47EAEAE1802}"/>
                  </a:ext>
                </a:extLst>
              </p:cNvPr>
              <p:cNvSpPr/>
              <p:nvPr/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1FBBF95-430B-427C-A6E8-DB899217FC00}"/>
                </a:ext>
              </a:extLst>
            </p:cNvPr>
            <p:cNvGrpSpPr>
              <a:grpSpLocks noChangeAspect="1"/>
            </p:cNvGrpSpPr>
            <p:nvPr/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BEE64698-3ED2-4395-B7FC-65248E437E0A}"/>
                  </a:ext>
                </a:extLst>
              </p:cNvPr>
              <p:cNvSpPr/>
              <p:nvPr/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FE20B1E1-CE09-4C2A-A3FB-DB8026C54E98}"/>
                  </a:ext>
                </a:extLst>
              </p:cNvPr>
              <p:cNvSpPr/>
              <p:nvPr/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CB2405B-A907-48B3-906A-FB3573C0B282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6DC8E2D9-6729-4614-8667-C1016D3182E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CEEBB1-1A1F-4A2C-B805-719CF98F68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0000" y="540000"/>
            <a:ext cx="11090273" cy="3798000"/>
          </a:xfrm>
        </p:spPr>
        <p:txBody>
          <a:bodyPr anchor="b"/>
          <a:lstStyle>
            <a:lvl1pPr algn="l">
              <a:defRPr sz="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6CC87B-ED2D-4303-BD40-E7AF14C03E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0000" y="4508500"/>
            <a:ext cx="7345362" cy="1800224"/>
          </a:xfrm>
        </p:spPr>
        <p:txBody>
          <a:bodyPr/>
          <a:lstStyle>
            <a:lvl1pPr marL="0" indent="0" algn="l">
              <a:buNone/>
              <a:defRPr sz="1600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D880B4-5679-491C-963F-EC47B048C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8/16/2021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865D6D-3F98-4BE8-A069-B964099028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0CD51D-8E06-4959-88C9-647415079F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2516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7C461672-F18A-4768-9850-0531FD3720BA}"/>
              </a:ext>
            </a:extLst>
          </p:cNvPr>
          <p:cNvGrpSpPr/>
          <p:nvPr/>
        </p:nvGrpSpPr>
        <p:grpSpPr>
          <a:xfrm rot="10800000">
            <a:off x="5921828" y="2876440"/>
            <a:ext cx="6270171" cy="3981559"/>
            <a:chOff x="0" y="0"/>
            <a:chExt cx="10800000" cy="6858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FA73898-D78C-45F9-AFC1-2AB16F6725C2}"/>
                </a:ext>
              </a:extLst>
            </p:cNvPr>
            <p:cNvSpPr/>
            <p:nvPr/>
          </p:nvSpPr>
          <p:spPr>
            <a:xfrm>
              <a:off x="540000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FC423E3-700B-43D6-A2CB-F3C871632C20}"/>
                </a:ext>
              </a:extLst>
            </p:cNvPr>
            <p:cNvSpPr/>
            <p:nvPr/>
          </p:nvSpPr>
          <p:spPr>
            <a:xfrm flipH="1">
              <a:off x="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82F05B2A-1EC7-4131-B899-C7ECB9A502EB}"/>
              </a:ext>
            </a:extLst>
          </p:cNvPr>
          <p:cNvGrpSpPr>
            <a:grpSpLocks noChangeAspect="1"/>
          </p:cNvGrpSpPr>
          <p:nvPr/>
        </p:nvGrpSpPr>
        <p:grpSpPr>
          <a:xfrm flipH="1">
            <a:off x="0" y="-1"/>
            <a:ext cx="9361714" cy="4680857"/>
            <a:chOff x="0" y="0"/>
            <a:chExt cx="2880000" cy="1440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7711D4C-4FFE-4151-B53D-60890F0F5827}"/>
                </a:ext>
              </a:extLst>
            </p:cNvPr>
            <p:cNvSpPr/>
            <p:nvPr/>
          </p:nvSpPr>
          <p:spPr>
            <a:xfrm>
              <a:off x="144000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69D6393-413D-4151-BC2C-43161BE4A799}"/>
                </a:ext>
              </a:extLst>
            </p:cNvPr>
            <p:cNvSpPr/>
            <p:nvPr/>
          </p:nvSpPr>
          <p:spPr>
            <a:xfrm flipH="1">
              <a:off x="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A96370B9-6459-4B05-9A8B-A9E7FA8966CD}"/>
              </a:ext>
            </a:extLst>
          </p:cNvPr>
          <p:cNvSpPr>
            <a:spLocks noChangeAspect="1"/>
          </p:cNvSpPr>
          <p:nvPr/>
        </p:nvSpPr>
        <p:spPr>
          <a:xfrm rot="10800000">
            <a:off x="8430794" y="3096793"/>
            <a:ext cx="3761205" cy="37612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40000"/>
                </a:schemeClr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A3AC0C6-74C3-4E55-AA42-A9F1A4B1B210}"/>
              </a:ext>
            </a:extLst>
          </p:cNvPr>
          <p:cNvSpPr>
            <a:spLocks noChangeAspect="1"/>
          </p:cNvSpPr>
          <p:nvPr/>
        </p:nvSpPr>
        <p:spPr>
          <a:xfrm>
            <a:off x="0" y="0"/>
            <a:ext cx="6589713" cy="6589713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60000"/>
                </a:schemeClr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32C27A4-86D3-4C83-8022-E37A8672A99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F1FF59-E1BE-4475-953B-5BF6FBC10C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11090273" cy="18002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F1F045-44C5-4165-A640-4E4D33A595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40000" y="2528887"/>
            <a:ext cx="11090276" cy="377983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17047A-D05B-44E9-A240-BDB881C429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8/16/2021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DCB2E8-A68D-478D-A728-C9612848C8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7E4F1D-3280-4DB5-B2E0-DA7F10717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2002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3C627D45-FE54-49FF-A37F-6206993AEFD8}"/>
              </a:ext>
            </a:extLst>
          </p:cNvPr>
          <p:cNvGrpSpPr/>
          <p:nvPr/>
        </p:nvGrpSpPr>
        <p:grpSpPr>
          <a:xfrm>
            <a:off x="0" y="-3"/>
            <a:ext cx="12192000" cy="6858003"/>
            <a:chOff x="0" y="-3"/>
            <a:chExt cx="12192000" cy="6858003"/>
          </a:xfrm>
        </p:grpSpPr>
        <p:sp useBgFill="1">
          <p:nvSpPr>
            <p:cNvPr id="8" name="Rectangle 7">
              <a:extLst>
                <a:ext uri="{FF2B5EF4-FFF2-40B4-BE49-F238E27FC236}">
                  <a16:creationId xmlns:a16="http://schemas.microsoft.com/office/drawing/2014/main" id="{879CEFA6-CCA5-4FEF-B53D-E74B1E67E9C7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ACFCD768-2100-4B20-87EF-9F92EFBD8FA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72000" y="-3"/>
              <a:ext cx="11520000" cy="5760000"/>
              <a:chOff x="5981700" y="-1"/>
              <a:chExt cx="6042660" cy="3021330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E0D1B599-DFF1-4E00-9EAE-EE32BD7B4860}"/>
                  </a:ext>
                </a:extLst>
              </p:cNvPr>
              <p:cNvSpPr/>
              <p:nvPr/>
            </p:nvSpPr>
            <p:spPr>
              <a:xfrm>
                <a:off x="9003030" y="-1"/>
                <a:ext cx="3021330" cy="302133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A0FCF7F6-290B-4DE7-BA60-863CBF95C2AF}"/>
                  </a:ext>
                </a:extLst>
              </p:cNvPr>
              <p:cNvSpPr/>
              <p:nvPr/>
            </p:nvSpPr>
            <p:spPr>
              <a:xfrm flipH="1">
                <a:off x="5981700" y="-1"/>
                <a:ext cx="3021330" cy="302133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59358AB-E1C9-402B-9F3F-28B4F50DAC6F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5334000" y="0"/>
              <a:ext cx="6858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alpha val="60000"/>
                  </a:schemeClr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78C24EC-8C5D-4A7E-9D57-C752E0DC948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0" y="2538000"/>
              <a:ext cx="4320000" cy="4320000"/>
            </a:xfrm>
            <a:prstGeom prst="ellipse">
              <a:avLst/>
            </a:prstGeom>
            <a:solidFill>
              <a:schemeClr val="accent3">
                <a:alpha val="4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E6C0B30A-4855-4424-B3A8-AC110CA8356F}"/>
                </a:ext>
              </a:extLst>
            </p:cNvPr>
            <p:cNvGrpSpPr/>
            <p:nvPr/>
          </p:nvGrpSpPr>
          <p:grpSpPr>
            <a:xfrm rot="10800000">
              <a:off x="1" y="2948940"/>
              <a:ext cx="7818118" cy="3909059"/>
              <a:chOff x="0" y="0"/>
              <a:chExt cx="2880000" cy="1440000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DC119EB9-1A9A-45A4-AE16-9968A70C5C35}"/>
                  </a:ext>
                </a:extLst>
              </p:cNvPr>
              <p:cNvSpPr/>
              <p:nvPr/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CA5B7B85-4DC3-4343-B734-4852DD5DF033}"/>
                  </a:ext>
                </a:extLst>
              </p:cNvPr>
              <p:cNvSpPr/>
              <p:nvPr/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3F3733E-DBA5-4A25-9315-B7A1A5E7A1FF}"/>
                </a:ext>
              </a:extLst>
            </p:cNvPr>
            <p:cNvSpPr>
              <a:spLocks noChangeAspect="1"/>
            </p:cNvSpPr>
            <p:nvPr/>
          </p:nvSpPr>
          <p:spPr>
            <a:xfrm rot="10800000" flipH="1">
              <a:off x="0" y="521786"/>
              <a:ext cx="6336213" cy="6336213"/>
            </a:xfrm>
            <a:prstGeom prst="rect">
              <a:avLst/>
            </a:prstGeom>
            <a:gradFill flip="none" rotWithShape="1">
              <a:gsLst>
                <a:gs pos="0">
                  <a:schemeClr val="accent1"/>
                </a:gs>
                <a:gs pos="60000">
                  <a:schemeClr val="accent1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AAB30D07-BE85-45CD-8055-8C57B00E295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737FFCCA-9DBF-4E0A-BDC6-F7B8F39BD72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012238" y="539999"/>
            <a:ext cx="2628900" cy="576872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1F1B23-21CD-4A3B-938B-5502019A13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50863" y="539999"/>
            <a:ext cx="8245475" cy="576872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99C884-5A98-4C01-BB89-098AC69664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8/16/2021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F54D22-9CD7-4FC6-9444-21948246C7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AECC14-D66C-401A-A0C9-DFCA5533A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58865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C8E69-C1EB-4339-B5D9-3603E86086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5DFA17-5CCB-40D4-B1D8-06F7FCD1AE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C2E6D8-AFFE-4C36-8830-9319FC8AF0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077814-C5F0-48F1-B3ED-83349262C9D4}" type="datetimeFigureOut">
              <a:rPr lang="en-US" smtClean="0"/>
              <a:t>8/16/2021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766239-2EA6-43A1-ACDA-D3BD20EC3D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9314C2-1415-486D-BE64-62694FB68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C12D05-00BE-40A6-A458-C9D017B42B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9536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5D4339-50F2-44EE-A213-EEB22F737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CF49C4-270E-4650-B170-6403BCBF48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169C3C-CC52-428E-9F66-9367B30732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077814-C5F0-48F1-B3ED-83349262C9D4}" type="datetimeFigureOut">
              <a:rPr lang="en-US" smtClean="0"/>
              <a:t>8/16/2021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FF0241-FE9D-4A03-B4BF-993FA8EEF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D8F2D9-904F-4DE1-8461-16ED12681E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C12D05-00BE-40A6-A458-C9D017B42B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748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922384-5F5C-4BE4-BF3C-7FA2E91388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BF47D3-84BC-4646-A369-96127D591E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4EBCD4-95F5-4B08-9B08-4BF4524BF1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077814-C5F0-48F1-B3ED-83349262C9D4}" type="datetimeFigureOut">
              <a:rPr lang="en-US" smtClean="0"/>
              <a:t>8/16/2021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7C5694-C437-445B-B72C-6EC257C4B6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3CEB79-B86E-4DB0-8B5F-081D60106A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C12D05-00BE-40A6-A458-C9D017B42B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3774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2BB7B6-3F67-448B-A32E-6A03055679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7F1A4E-9F95-4DCA-9F36-6EDF64962E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3CF590-DF21-4FC5-97BA-7C973DCF1E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614473-9522-456D-A36D-3B98280EFE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077814-C5F0-48F1-B3ED-83349262C9D4}" type="datetimeFigureOut">
              <a:rPr lang="en-US" smtClean="0"/>
              <a:t>8/16/2021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1E6569-42C0-4D6C-8034-582FFA514E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57E80D-F381-4E90-859A-58EC985ED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C12D05-00BE-40A6-A458-C9D017B42B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516321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885F26-BEDF-4485-B97E-AA1ABFCD53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7C6118-F574-43E3-AD46-9D489A4201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98F1AB-475A-410F-A319-0D25708A6B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C357F94-408F-40BD-B7A1-CD2F37240EC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965590D-B5FC-4F7E-A10F-93D941B65B0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4AF8CFA-E6CB-4D38-9F4A-CE4829D051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077814-C5F0-48F1-B3ED-83349262C9D4}" type="datetimeFigureOut">
              <a:rPr lang="en-US" smtClean="0"/>
              <a:t>8/16/2021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CD176B0-D172-4E90-8691-0D28573249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1ACDAA3-67BE-4F7B-8E2E-D191839D4B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C12D05-00BE-40A6-A458-C9D017B42B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16264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0FE83-C543-4330-9038-9EB9C6B5A0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641D565-BDA0-4B39-902D-DD15D9313A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077814-C5F0-48F1-B3ED-83349262C9D4}" type="datetimeFigureOut">
              <a:rPr lang="en-US" smtClean="0"/>
              <a:t>8/16/2021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F6ABC1-BDC1-418D-8FDD-A6F1BDD107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3FF4CD-0A18-4EE2-A436-93F278CA5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C12D05-00BE-40A6-A458-C9D017B42B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75414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E7CEEB1-804B-4F4C-AC7F-E58494151F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077814-C5F0-48F1-B3ED-83349262C9D4}" type="datetimeFigureOut">
              <a:rPr lang="en-US" smtClean="0"/>
              <a:t>8/16/2021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73976CC-9FD5-46E6-81D5-D64DB34807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6505A3-05F8-4515-BABE-56D8EC837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C12D05-00BE-40A6-A458-C9D017B42B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55134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ED4B9A-2FD5-4DCF-ADF2-E892AE615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61A2D7-ABE6-4DE4-8B0B-E885E51917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38A634-D91E-42EC-998C-B8B11CE047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E9172B-DC6F-4EB8-B457-75BEE42E92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077814-C5F0-48F1-B3ED-83349262C9D4}" type="datetimeFigureOut">
              <a:rPr lang="en-US" smtClean="0"/>
              <a:t>8/16/2021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E332A4-48F9-4E97-BE7E-5997AF175C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355DD6-EC6D-461A-BA15-ABE3AFD14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C12D05-00BE-40A6-A458-C9D017B42B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5649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67416F32-9D98-4340-82E8-E90CE00AD2AC}"/>
              </a:ext>
            </a:extLst>
          </p:cNvPr>
          <p:cNvGrpSpPr/>
          <p:nvPr/>
        </p:nvGrpSpPr>
        <p:grpSpPr>
          <a:xfrm flipV="1">
            <a:off x="0" y="-1"/>
            <a:ext cx="12191999" cy="6861601"/>
            <a:chOff x="0" y="-1"/>
            <a:chExt cx="12191999" cy="6861601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66375AB4-82BB-418F-A50F-6180F68724A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0" y="0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FDD54B2-4A3F-4BFE-8FF0-82CA73F4AE8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50280" y="2148106"/>
              <a:ext cx="4320000" cy="4320000"/>
            </a:xfrm>
            <a:prstGeom prst="ellipse">
              <a:avLst/>
            </a:prstGeom>
            <a:solidFill>
              <a:schemeClr val="accent3">
                <a:alpha val="60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30876F96-77AB-4E72-B1D2-FA45F4E3C04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0" y="0"/>
              <a:ext cx="6347046" cy="6347046"/>
            </a:xfrm>
            <a:prstGeom prst="ellipse">
              <a:avLst/>
            </a:prstGeom>
            <a:solidFill>
              <a:schemeClr val="accent3">
                <a:alpha val="2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BB08A2E9-6518-449E-940B-8518A1D850BB}"/>
                </a:ext>
              </a:extLst>
            </p:cNvPr>
            <p:cNvGrpSpPr>
              <a:grpSpLocks noChangeAspect="1"/>
            </p:cNvGrpSpPr>
            <p:nvPr/>
          </p:nvGrpSpPr>
          <p:grpSpPr>
            <a:xfrm rot="10800000">
              <a:off x="0" y="-1"/>
              <a:ext cx="10800000" cy="6858000"/>
              <a:chOff x="2328000" y="0"/>
              <a:chExt cx="2880000" cy="1440000"/>
            </a:xfrm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60A86BE0-76B3-4EA0-BA2D-05266013A814}"/>
                  </a:ext>
                </a:extLst>
              </p:cNvPr>
              <p:cNvSpPr/>
              <p:nvPr/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6BA13564-810C-4398-AA63-67B020811FCB}"/>
                  </a:ext>
                </a:extLst>
              </p:cNvPr>
              <p:cNvSpPr/>
              <p:nvPr/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555E1EF-6216-47FA-BBCA-7C0C8C2DAB8C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5602286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D8D85657-6A77-4466-887F-EE948B9CD2B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D35498-B0C3-40BD-9407-6D0C0587E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92F85E-0893-4D8C-816A-5193CC6DC9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70000">
              <a:defRPr/>
            </a:lvl1pPr>
            <a:lvl2pPr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D46A9C-9655-49F5-85B3-A8A37F4F5A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8/16/2021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EF896C-71D7-487F-A1B9-CBBE6DF4D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8228E8-7B8A-4153-BEB2-BD5A69F25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65726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E32094-2FD0-4DA4-92EA-0C4F3680E5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8464872-E30E-436E-942C-D9501B7B2A8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5910C6-A52C-4CAB-91ED-D731A0EF4B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F0964B-8AA0-44E5-981E-24D464AEDA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077814-C5F0-48F1-B3ED-83349262C9D4}" type="datetimeFigureOut">
              <a:rPr lang="en-US" smtClean="0"/>
              <a:t>8/16/2021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934C29-D43F-463D-A077-1D47367CC9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F6985F-9E85-4C2D-99B7-E1ED6625C8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C12D05-00BE-40A6-A458-C9D017B42B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66738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28E5C4-046C-4788-BFCC-765742C15A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FEA208-9CD2-4020-8D23-0FAF78341D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97D5AC-CAD4-40BF-87F8-43C5C50575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077814-C5F0-48F1-B3ED-83349262C9D4}" type="datetimeFigureOut">
              <a:rPr lang="en-US" smtClean="0"/>
              <a:t>8/16/2021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954552-CDCF-4BE0-BC49-F4376447F1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CBF130-A228-491A-9F9A-C19504BF3C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C12D05-00BE-40A6-A458-C9D017B42B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27432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51FB533-7EC8-41B6-BFF6-3A5FB13CF95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589A06-60ED-45B3-953A-1FC968E158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C75847-B84A-4246-BB99-8681CBC35A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077814-C5F0-48F1-B3ED-83349262C9D4}" type="datetimeFigureOut">
              <a:rPr lang="en-US" smtClean="0"/>
              <a:t>8/16/2021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F57620-4CA5-4255-A8EC-9CB06734F5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90BFAC-0630-451B-B5E0-79C3D7163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C12D05-00BE-40A6-A458-C9D017B42B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44684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 title="Page Number Shape">
            <a:extLst>
              <a:ext uri="{FF2B5EF4-FFF2-40B4-BE49-F238E27FC236}">
                <a16:creationId xmlns:a16="http://schemas.microsoft.com/office/drawing/2014/main" id="{DD4C4B28-6B4B-4445-8535-F516D74E4AA9}"/>
              </a:ext>
            </a:extLst>
          </p:cNvPr>
          <p:cNvSpPr/>
          <p:nvPr/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cxnSp>
        <p:nvCxnSpPr>
          <p:cNvPr id="12" name="Straight Connector 11" title="Verticle Rule Line">
            <a:extLst>
              <a:ext uri="{FF2B5EF4-FFF2-40B4-BE49-F238E27FC236}">
                <a16:creationId xmlns:a16="http://schemas.microsoft.com/office/drawing/2014/main" id="{0CB1C732-7193-4253-8746-850D090A6B4E}"/>
              </a:ext>
            </a:extLst>
          </p:cNvPr>
          <p:cNvCxnSpPr>
            <a:cxnSpLocks/>
          </p:cNvCxnSpPr>
          <p:nvPr/>
        </p:nvCxnSpPr>
        <p:spPr>
          <a:xfrm>
            <a:off x="758952" y="1280160"/>
            <a:ext cx="0" cy="557784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F03AA199-952B-427F-A5BE-B97D25FD07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8992" y="1143000"/>
            <a:ext cx="6720840" cy="3730752"/>
          </a:xfrm>
        </p:spPr>
        <p:txBody>
          <a:bodyPr anchor="t">
            <a:normAutofit/>
          </a:bodyPr>
          <a:lstStyle>
            <a:lvl1pPr algn="l">
              <a:defRPr sz="7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1AA393-A876-475F-A05B-1CCAB6C1F0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78992" y="5010912"/>
            <a:ext cx="6720840" cy="704088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395621-D631-4F31-AEEF-C8574E5073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86356" y="6007608"/>
            <a:ext cx="3143643" cy="365125"/>
          </a:xfrm>
        </p:spPr>
        <p:txBody>
          <a:bodyPr/>
          <a:lstStyle/>
          <a:p>
            <a:fld id="{53BEF823-48A5-43FC-BE03-E79964288B41}" type="datetimeFigureOut">
              <a:rPr lang="en-US" smtClean="0"/>
              <a:t>8/16/2021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5EE125-77AD-4E23-AFB7-C5CFDEACAC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78991" y="6007608"/>
            <a:ext cx="672083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569682-B530-4F52-87B9-39464A093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/>
            </a:lvl1pPr>
          </a:lstStyle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09399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3351BD-5252-4168-A69E-C6864AE29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748EEE-19C9-493B-836D-73B9E4A0BE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7FA6BFE-11ED-4FB4-9F65-508B5B0F0D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8/16/2021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90F536E-BEFF-4E0D-B4EC-39DE28C67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6EE02AF-6FE1-4972-BD48-A82499AD67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176385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8452EE-D9FC-4E51-9BFF-141F919233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3051" y="2414016"/>
            <a:ext cx="10666949" cy="3099816"/>
          </a:xfrm>
        </p:spPr>
        <p:txBody>
          <a:bodyPr anchor="t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E086C4-4949-4E7A-A182-6709496A1C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8952" y="1389888"/>
            <a:ext cx="10671048" cy="822960"/>
          </a:xfrm>
        </p:spPr>
        <p:txBody>
          <a:bodyPr anchor="ctr">
            <a:normAutofit/>
          </a:bodyPr>
          <a:lstStyle>
            <a:lvl1pPr marL="0" indent="0">
              <a:buNone/>
              <a:defRPr sz="20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D12BC88-6A2B-4851-9568-23A4B74D9F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8/16/2021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882CFE5-65C3-4F46-9141-4645455947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321B390-4E13-4481-AC02-FF126656C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551368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0E02F8-47BB-4D30-8EFE-69C9222D9E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84648" y="758952"/>
            <a:ext cx="6245352" cy="22402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844D33-6BF0-4205-A542-8537E35159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84647" y="3273551"/>
            <a:ext cx="6245351" cy="22402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D6953A83-D2BE-4015-8D64-BE93DDFE5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8/16/2021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A849E67-05F9-4033-B033-74D6B8C8E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DFAAC6AA-CFFB-438F-9327-DDB023E2E1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A4960CB-ABA7-4442-AB15-FE444F23C6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0634657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348291-9C7D-407E-8D07-FA3A323EA9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84648" y="758952"/>
            <a:ext cx="6245352" cy="548640"/>
          </a:xfrm>
        </p:spPr>
        <p:txBody>
          <a:bodyPr anchor="b"/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A192D2-8BA6-4A4D-814D-AD37A2A10A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90323" y="1377198"/>
            <a:ext cx="6239675" cy="1828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6FD4BC-C948-41C4-BA24-5D26147E1C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84647" y="3319548"/>
            <a:ext cx="6245351" cy="548640"/>
          </a:xfrm>
        </p:spPr>
        <p:txBody>
          <a:bodyPr anchor="b"/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12E359C-F73D-4F1B-9F9A-6D62856710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84646" y="3932372"/>
            <a:ext cx="6245352" cy="1828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D76B63AE-38FF-40DD-A543-32DD98E6B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C686C0EB-E082-4BAB-99E8-B42F3C28B2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8/16/2021</a:t>
            </a:fld>
            <a:endParaRPr lang="en-US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B3CB0152-BA1F-48C7-A66F-3ADB51C94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BD1C21B3-5CF6-415F-8295-EED3DF5CB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612022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470D5-4EB9-4410-A8AE-6D85F1923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887FB59-BA77-4864-B9E8-994851250C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8/16/2021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6F0BC0B-BA67-455B-B567-1473DF062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CF0BCF3-6FB5-4529-AA6A-A31467351E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34942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F1315B-6865-4A5A-91C1-B75339038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8/16/2021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536720-08C7-43DE-8EB5-CAB52D0E96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2477AF-B012-491C-AE42-22DE1203B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42703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1E54407D-DBA4-414C-ACA5-30D7B87C652B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BD518BC-8E44-4DAA-A8B9-2CFBD91DCDCD}"/>
                </a:ext>
              </a:extLst>
            </p:cNvPr>
            <p:cNvSpPr/>
            <p:nvPr/>
          </p:nvSpPr>
          <p:spPr>
            <a:xfrm rot="10800000" flipH="1">
              <a:off x="0" y="2019649"/>
              <a:ext cx="4838350" cy="4838350"/>
            </a:xfrm>
            <a:prstGeom prst="rect">
              <a:avLst/>
            </a:prstGeom>
            <a:gradFill flip="none" rotWithShape="1">
              <a:gsLst>
                <a:gs pos="0">
                  <a:schemeClr val="accent1"/>
                </a:gs>
                <a:gs pos="60000">
                  <a:schemeClr val="accent1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67C3660-39CD-431D-8E64-37508FFEAC9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603875" y="0"/>
              <a:ext cx="6521820" cy="3260910"/>
              <a:chOff x="0" y="0"/>
              <a:chExt cx="2880000" cy="1440000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4CCE569-E461-438A-A235-B96A542AF82F}"/>
                  </a:ext>
                </a:extLst>
              </p:cNvPr>
              <p:cNvSpPr/>
              <p:nvPr/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73F9DF1F-1F74-476C-AD41-22AC3F8A65A0}"/>
                  </a:ext>
                </a:extLst>
              </p:cNvPr>
              <p:cNvSpPr/>
              <p:nvPr/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BE49ED5-9713-43D1-AE9E-3F9FE5574077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5334000" y="0"/>
              <a:ext cx="6858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alpha val="60000"/>
                  </a:schemeClr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21A2854-1482-4441-85EA-D7B9F3EF56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4887" y="2538000"/>
              <a:ext cx="4320000" cy="4320000"/>
            </a:xfrm>
            <a:prstGeom prst="ellipse">
              <a:avLst/>
            </a:prstGeom>
            <a:solidFill>
              <a:schemeClr val="accent2">
                <a:alpha val="20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FED36A6D-894D-44DA-851C-345A414F3F6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36F1DF-CD42-4695-A7D0-2F5B19305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7345362" cy="5768725"/>
          </a:xfrm>
        </p:spPr>
        <p:txBody>
          <a:bodyPr anchor="t"/>
          <a:lstStyle>
            <a:lvl1pPr>
              <a:defRPr sz="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549160-0F86-4FCA-8718-6980E99C7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75612" y="540000"/>
            <a:ext cx="3565523" cy="5768725"/>
          </a:xfrm>
        </p:spPr>
        <p:txBody>
          <a:bodyPr anchor="t"/>
          <a:lstStyle>
            <a:lvl1pPr marL="0" indent="0">
              <a:buNone/>
              <a:defRPr sz="1800" cap="all" spc="3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5C6CBB-DABA-4F2E-8574-46747E15EA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8/16/2021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AF86BC-9ECC-439C-BF2E-F0B7EF193B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742552-C4C9-44EE-B7CB-5A652393B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99172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D183AC-72A9-43F5-A1B3-1D7A6A4C7E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758951"/>
            <a:ext cx="6245352" cy="475488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045592-52ED-4270-ACBB-BCC528DAC4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58953" y="3815080"/>
            <a:ext cx="3831336" cy="1698752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99A93518-F9B5-418F-9883-BEF8359B0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8/16/2021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27B9FFE7-C4AB-425B-9B56-E412C7221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9231052-EBA8-4781-B28A-2FEA8BE52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DBF9E7-F686-4FA1-9BA5-69BDD014B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758952"/>
            <a:ext cx="3831336" cy="293017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722487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116CF06-B27C-4DC4-981D-38E31997BD1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758951"/>
            <a:ext cx="6245352" cy="4754881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976E66-2CB3-4F47-97F6-077C428183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58952" y="3794760"/>
            <a:ext cx="3831336" cy="1719072"/>
          </a:xfrm>
        </p:spPr>
        <p:txBody>
          <a:bodyPr>
            <a:normAutofit/>
          </a:bodyPr>
          <a:lstStyle>
            <a:lvl1pPr marL="0" indent="0">
              <a:buNone/>
              <a:defRPr sz="2000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71414C9F-CBBD-4D5E-A831-BC0CDFEBC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8/16/2021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F58DC0C8-B580-442D-8DAC-4F0F869B1F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1B0D29E8-DFEE-49AB-83AF-85FF25252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EAAF1B-6B6E-4D37-8F57-E403C6371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758952"/>
            <a:ext cx="3831336" cy="2926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013857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F59FCF-ACDF-495D-ACFA-15FCAC9EA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3786E3-AB17-427E-8EF8-7FCB671A11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833B4E9-7A16-448C-8BE6-B14941A348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8/16/2021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79212F5-5835-49FF-836F-5E3008A0ED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E9D492B-E5EE-4D24-A087-57D739CFA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198165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A31E395-94BD-4E79-8E42-9CD4EB33CA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475542" y="758952"/>
            <a:ext cx="2954458" cy="498600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9AA8A4-66BC-4E80-ABE3-F533F82B88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58952" y="758952"/>
            <a:ext cx="7407586" cy="498600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DDA4EA6-6A1A-48ED-9D79-A438561C7E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8/16/2021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049B2BA-9250-4EBF-8820-10BDA5C1C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F914475-55F3-4C46-BAE2-E4D93E9E37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069767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77394-0A20-4CF6-9066-CFC2C1C9D3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149" y="389840"/>
            <a:ext cx="8281987" cy="2954655"/>
          </a:xfrm>
        </p:spPr>
        <p:txBody>
          <a:bodyPr anchor="t" anchorCtr="0">
            <a:normAutofit/>
          </a:bodyPr>
          <a:lstStyle>
            <a:lvl1pPr algn="l">
              <a:lnSpc>
                <a:spcPct val="100000"/>
              </a:lnSpc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10971F-8922-4B23-9C80-0643D7E350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149" y="3536951"/>
            <a:ext cx="8281989" cy="2555874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A7947-E287-4738-8C82-07CE4F01EF03}" type="datetime2">
              <a:rPr lang="en-US" smtClean="0"/>
              <a:t>Monday, August 16, 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</a:extLst>
          </p:cNvPr>
          <p:cNvSpPr>
            <a:spLocks noChangeAspect="1"/>
          </p:cNvSpPr>
          <p:nvPr/>
        </p:nvSpPr>
        <p:spPr>
          <a:xfrm rot="2700000">
            <a:off x="612445" y="48188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</a:extLst>
          </p:cNvPr>
          <p:cNvSpPr/>
          <p:nvPr/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</a:extLst>
          </p:cNvPr>
          <p:cNvGrpSpPr/>
          <p:nvPr/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4816254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3BDBC526-6DCD-4FF6-8395-D8C22E46E527}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113199"/>
            <a:ext cx="11090274" cy="3979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8C025-CD7A-4966-867E-81CF82B15267}" type="datetime2">
              <a:rPr lang="en-US" smtClean="0"/>
              <a:t>Monday, August 16,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79627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>
            <a:extLst>
              <a:ext uri="{FF2B5EF4-FFF2-40B4-BE49-F238E27FC236}">
                <a16:creationId xmlns:a16="http://schemas.microsoft.com/office/drawing/2014/main" id="{4644CBB8-40B8-42F8-9172-07A476341DDA}"/>
              </a:ext>
            </a:extLst>
          </p:cNvPr>
          <p:cNvGrpSpPr/>
          <p:nvPr/>
        </p:nvGrpSpPr>
        <p:grpSpPr>
          <a:xfrm>
            <a:off x="356481" y="879007"/>
            <a:ext cx="734257" cy="760506"/>
            <a:chOff x="5243759" y="1363788"/>
            <a:chExt cx="734257" cy="760506"/>
          </a:xfrm>
        </p:grpSpPr>
        <p:sp>
          <p:nvSpPr>
            <p:cNvPr id="49" name="Freeform 5">
              <a:extLst>
                <a:ext uri="{FF2B5EF4-FFF2-40B4-BE49-F238E27FC236}">
                  <a16:creationId xmlns:a16="http://schemas.microsoft.com/office/drawing/2014/main" id="{35CE073E-302A-4AA7-98C7-8667DDDCFA18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0" name="Freeform 6">
              <a:extLst>
                <a:ext uri="{FF2B5EF4-FFF2-40B4-BE49-F238E27FC236}">
                  <a16:creationId xmlns:a16="http://schemas.microsoft.com/office/drawing/2014/main" id="{4FD1AE2F-DD70-4E93-B905-E052A23F0B1C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1" name="Freeform 8">
              <a:extLst>
                <a:ext uri="{FF2B5EF4-FFF2-40B4-BE49-F238E27FC236}">
                  <a16:creationId xmlns:a16="http://schemas.microsoft.com/office/drawing/2014/main" id="{E8D529E5-8838-47F0-98A4-2D46F11E499C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5DA2564-D3DB-48AD-83F0-6CC6B5743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563" y="474345"/>
            <a:ext cx="11077574" cy="2954655"/>
          </a:xfrm>
        </p:spPr>
        <p:txBody>
          <a:bodyPr vert="horz" wrap="square" lIns="0" tIns="0" rIns="0" bIns="0" rtlCol="0" anchor="b" anchorCtr="0">
            <a:normAutofit/>
          </a:bodyPr>
          <a:lstStyle>
            <a:lvl1pPr>
              <a:defRPr lang="en-US" sz="64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03DDF-462A-45CE-931B-010AB4F73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09929-0719-4517-94D6-FDF7F99E70F6}" type="datetime2">
              <a:rPr lang="en-US" smtClean="0"/>
              <a:t>Monday, August 16,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E10702-2ACF-4768-9E91-8CB87B895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FA722-391E-4FCF-8E15-0D7E2EC02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EEA752-36DA-440B-8747-0EB2914080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6271" y="3629772"/>
            <a:ext cx="11074866" cy="2678953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BCC02B0-8581-4752-B7BC-3CE1EF17B9F7}"/>
              </a:ext>
            </a:extLst>
          </p:cNvPr>
          <p:cNvSpPr>
            <a:spLocks noChangeAspect="1"/>
          </p:cNvSpPr>
          <p:nvPr/>
        </p:nvSpPr>
        <p:spPr>
          <a:xfrm rot="18900000">
            <a:off x="11209132" y="4448189"/>
            <a:ext cx="999200" cy="1262947"/>
          </a:xfrm>
          <a:custGeom>
            <a:avLst/>
            <a:gdLst>
              <a:gd name="connsiteX0" fmla="*/ 540000 w 999200"/>
              <a:gd name="connsiteY0" fmla="*/ 0 h 1262947"/>
              <a:gd name="connsiteX1" fmla="*/ 999200 w 999200"/>
              <a:gd name="connsiteY1" fmla="*/ 815317 h 1262947"/>
              <a:gd name="connsiteX2" fmla="*/ 552185 w 999200"/>
              <a:gd name="connsiteY2" fmla="*/ 1262333 h 1262947"/>
              <a:gd name="connsiteX3" fmla="*/ 540000 w 999200"/>
              <a:gd name="connsiteY3" fmla="*/ 1262947 h 1262947"/>
              <a:gd name="connsiteX4" fmla="*/ 0 w 999200"/>
              <a:gd name="connsiteY4" fmla="*/ 992947 h 1262947"/>
              <a:gd name="connsiteX5" fmla="*/ 10971 w 999200"/>
              <a:gd name="connsiteY5" fmla="*/ 938533 h 1262947"/>
              <a:gd name="connsiteX6" fmla="*/ 15626 w 999200"/>
              <a:gd name="connsiteY6" fmla="*/ 931034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9200" h="1262947">
                <a:moveTo>
                  <a:pt x="540000" y="0"/>
                </a:moveTo>
                <a:lnTo>
                  <a:pt x="999200" y="815317"/>
                </a:lnTo>
                <a:lnTo>
                  <a:pt x="552185" y="1262333"/>
                </a:lnTo>
                <a:lnTo>
                  <a:pt x="540000" y="1262947"/>
                </a:ln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10200000" scaled="0"/>
          </a:gradFill>
          <a:ln>
            <a:noFill/>
          </a:ln>
          <a:effectLst>
            <a:innerShdw blurRad="254000" dist="101600" dir="42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EA0FF4DB-8180-4D26-AEAE-7ECDB670F71D}"/>
              </a:ext>
            </a:extLst>
          </p:cNvPr>
          <p:cNvSpPr/>
          <p:nvPr/>
        </p:nvSpPr>
        <p:spPr>
          <a:xfrm rot="2700000">
            <a:off x="11686937" y="4853516"/>
            <a:ext cx="540000" cy="978284"/>
          </a:xfrm>
          <a:custGeom>
            <a:avLst/>
            <a:gdLst>
              <a:gd name="connsiteX0" fmla="*/ 113288 w 540000"/>
              <a:gd name="connsiteY0" fmla="*/ 0 h 978284"/>
              <a:gd name="connsiteX1" fmla="*/ 539386 w 540000"/>
              <a:gd name="connsiteY1" fmla="*/ 426099 h 978284"/>
              <a:gd name="connsiteX2" fmla="*/ 540000 w 540000"/>
              <a:gd name="connsiteY2" fmla="*/ 438284 h 978284"/>
              <a:gd name="connsiteX3" fmla="*/ 270000 w 540000"/>
              <a:gd name="connsiteY3" fmla="*/ 978284 h 978284"/>
              <a:gd name="connsiteX4" fmla="*/ 0 w 540000"/>
              <a:gd name="connsiteY4" fmla="*/ 438284 h 978284"/>
              <a:gd name="connsiteX5" fmla="*/ 79081 w 540000"/>
              <a:gd name="connsiteY5" fmla="*/ 56446 h 978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0000" h="978284">
                <a:moveTo>
                  <a:pt x="113288" y="0"/>
                </a:moveTo>
                <a:lnTo>
                  <a:pt x="539386" y="426099"/>
                </a:lnTo>
                <a:lnTo>
                  <a:pt x="540000" y="438284"/>
                </a:lnTo>
                <a:cubicBezTo>
                  <a:pt x="540000" y="736518"/>
                  <a:pt x="419117" y="978284"/>
                  <a:pt x="270000" y="978284"/>
                </a:cubicBezTo>
                <a:cubicBezTo>
                  <a:pt x="120883" y="978284"/>
                  <a:pt x="0" y="736518"/>
                  <a:pt x="0" y="438284"/>
                </a:cubicBezTo>
                <a:cubicBezTo>
                  <a:pt x="0" y="289167"/>
                  <a:pt x="30220" y="154167"/>
                  <a:pt x="79081" y="56446"/>
                </a:cubicBezTo>
                <a:close/>
              </a:path>
            </a:pathLst>
          </a:cu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97637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94729CA3-91C4-4A89-9448-A2F0E409177A}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68347B7-45FA-4A01-924D-DC385B720B3E}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4" cy="13320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862" y="2097175"/>
            <a:ext cx="5435600" cy="3995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362910-87AA-4E67-992D-8D4822FD8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5538" y="2097175"/>
            <a:ext cx="5435600" cy="3995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95673-5512-4AAA-9AEB-E00C61EC65D5}" type="datetime2">
              <a:rPr lang="en-US" smtClean="0"/>
              <a:t>Monday, August 16,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53670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FD65A50E-2F73-4426-8586-9731AFA2D2E0}"/>
              </a:ext>
            </a:extLst>
          </p:cNvPr>
          <p:cNvSpPr>
            <a:spLocks noChangeAspect="1"/>
          </p:cNvSpPr>
          <p:nvPr/>
        </p:nvSpPr>
        <p:spPr>
          <a:xfrm>
            <a:off x="11091612" y="58934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89C080-4102-49AE-BDA9-59A4A67E2486}"/>
              </a:ext>
            </a:extLst>
          </p:cNvPr>
          <p:cNvSpPr/>
          <p:nvPr/>
        </p:nvSpPr>
        <p:spPr>
          <a:xfrm>
            <a:off x="11451612" y="5827878"/>
            <a:ext cx="379049" cy="360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E62014-F04C-495A-964E-6B888D49C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sz="32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5DF027-E633-44EE-ACA0-C205930AA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881275"/>
            <a:ext cx="5437186" cy="535354"/>
          </a:xfrm>
        </p:spPr>
        <p:txBody>
          <a:bodyPr anchor="b">
            <a:normAutofit/>
          </a:bodyPr>
          <a:lstStyle>
            <a:lvl1pPr marL="0" indent="0">
              <a:buNone/>
              <a:defRPr sz="14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A4F363-FEEF-4CD2-A18E-17AE8D4851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577270"/>
            <a:ext cx="5429114" cy="3515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E50F8C-4D64-40FD-AE8C-6A1F3C2A84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881275"/>
            <a:ext cx="5436392" cy="535354"/>
          </a:xfrm>
        </p:spPr>
        <p:txBody>
          <a:bodyPr vert="horz" wrap="square" lIns="0" tIns="0" rIns="0" bIns="0" rtlCol="0" anchor="b">
            <a:normAutofit/>
          </a:bodyPr>
          <a:lstStyle>
            <a:lvl1pPr>
              <a:defRPr lang="en-US" sz="1400" b="0" cap="all" spc="200" baseline="0" dirty="0">
                <a:solidFill>
                  <a:schemeClr val="tx1"/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AC943E-DB2B-40E0-907F-8EA1404791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577270"/>
            <a:ext cx="5436391" cy="3515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CDCD5B-3F26-4AFA-8BD4-E5D8DD2AF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138FA-2E87-4873-8BBA-13E447C9A99A}" type="datetime2">
              <a:rPr lang="en-US" smtClean="0"/>
              <a:t>Monday, August 16, 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10D1EE-83A0-4FB5-9B25-8A73DE891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31C35-2E5B-491D-85ED-DB42A4FE1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44820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2053C-0E9C-4159-B7C9-6AB743439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9149" y="550799"/>
            <a:ext cx="8283313" cy="5542025"/>
          </a:xfrm>
        </p:spPr>
        <p:txBody>
          <a:bodyPr vert="horz" wrap="square" lIns="0" tIns="0" rIns="0" bIns="0" rtlCol="0" anchor="ctr" anchorCtr="0">
            <a:norm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F51F65-E111-4656-83BE-CFCDE2DD6C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BB40A-97BD-4BFB-B639-0BFF95FDE8B7}" type="datetime2">
              <a:rPr lang="en-US" smtClean="0"/>
              <a:t>Monday, August 16, 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FF82CB-2D17-4918-821E-485475CF2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66589D-A056-4817-AE15-39D87FE13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E489F067-39E1-4757-BC11-6169A343F2E1}"/>
              </a:ext>
            </a:extLst>
          </p:cNvPr>
          <p:cNvSpPr>
            <a:spLocks noChangeAspect="1"/>
          </p:cNvSpPr>
          <p:nvPr/>
        </p:nvSpPr>
        <p:spPr>
          <a:xfrm rot="18900000" flipV="1">
            <a:off x="-410727" y="3958416"/>
            <a:ext cx="3536330" cy="1853969"/>
          </a:xfrm>
          <a:custGeom>
            <a:avLst/>
            <a:gdLst>
              <a:gd name="connsiteX0" fmla="*/ 3536330 w 3536330"/>
              <a:gd name="connsiteY0" fmla="*/ 1853969 h 1853969"/>
              <a:gd name="connsiteX1" fmla="*/ 1682362 w 3536330"/>
              <a:gd name="connsiteY1" fmla="*/ 0 h 1853969"/>
              <a:gd name="connsiteX2" fmla="*/ 52157 w 3536330"/>
              <a:gd name="connsiteY2" fmla="*/ 970257 h 1853969"/>
              <a:gd name="connsiteX3" fmla="*/ 0 w 3536330"/>
              <a:gd name="connsiteY3" fmla="*/ 1078528 h 1853969"/>
              <a:gd name="connsiteX4" fmla="*/ 757215 w 3536330"/>
              <a:gd name="connsiteY4" fmla="*/ 1835743 h 1853969"/>
              <a:gd name="connsiteX5" fmla="*/ 774211 w 3536330"/>
              <a:gd name="connsiteY5" fmla="*/ 1667149 h 1853969"/>
              <a:gd name="connsiteX6" fmla="*/ 1682362 w 3536330"/>
              <a:gd name="connsiteY6" fmla="*/ 926985 h 1853969"/>
              <a:gd name="connsiteX7" fmla="*/ 2609345 w 3536330"/>
              <a:gd name="connsiteY7" fmla="*/ 1853969 h 1853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36330" h="1853969">
                <a:moveTo>
                  <a:pt x="3536330" y="1853969"/>
                </a:moveTo>
                <a:cubicBezTo>
                  <a:pt x="3536330" y="830051"/>
                  <a:pt x="2706280" y="0"/>
                  <a:pt x="1682362" y="0"/>
                </a:cubicBezTo>
                <a:cubicBezTo>
                  <a:pt x="978418" y="0"/>
                  <a:pt x="366107" y="392328"/>
                  <a:pt x="52157" y="970257"/>
                </a:cubicBezTo>
                <a:lnTo>
                  <a:pt x="0" y="1078528"/>
                </a:lnTo>
                <a:lnTo>
                  <a:pt x="757215" y="1835743"/>
                </a:lnTo>
                <a:lnTo>
                  <a:pt x="774211" y="1667149"/>
                </a:lnTo>
                <a:cubicBezTo>
                  <a:pt x="860649" y="1244739"/>
                  <a:pt x="1234397" y="926985"/>
                  <a:pt x="1682362" y="926985"/>
                </a:cubicBezTo>
                <a:cubicBezTo>
                  <a:pt x="2194320" y="926985"/>
                  <a:pt x="2609345" y="1342010"/>
                  <a:pt x="2609345" y="1853969"/>
                </a:cubicBezTo>
                <a:close/>
              </a:path>
            </a:pathLst>
          </a:custGeom>
          <a:gradFill flip="none" rotWithShape="1">
            <a:gsLst>
              <a:gs pos="97000">
                <a:schemeClr val="bg2"/>
              </a:gs>
              <a:gs pos="31000">
                <a:schemeClr val="bg2">
                  <a:lumMod val="90000"/>
                  <a:lumOff val="10000"/>
                </a:schemeClr>
              </a:gs>
            </a:gsLst>
            <a:lin ang="15000000" scaled="0"/>
            <a:tileRect/>
          </a:gradFill>
          <a:ln>
            <a:noFill/>
          </a:ln>
          <a:effectLst>
            <a:innerShdw blurRad="355600" dist="101600" dir="16200000">
              <a:schemeClr val="accent1">
                <a:lumMod val="60000"/>
                <a:lumOff val="40000"/>
                <a:alpha val="8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DD231011-607F-42F1-B2D9-2BA8E91CC6AF}"/>
              </a:ext>
            </a:extLst>
          </p:cNvPr>
          <p:cNvSpPr>
            <a:spLocks noChangeAspect="1"/>
          </p:cNvSpPr>
          <p:nvPr/>
        </p:nvSpPr>
        <p:spPr>
          <a:xfrm rot="18900000" flipV="1">
            <a:off x="-481151" y="3649708"/>
            <a:ext cx="3478701" cy="2164843"/>
          </a:xfrm>
          <a:custGeom>
            <a:avLst/>
            <a:gdLst>
              <a:gd name="connsiteX0" fmla="*/ 3478701 w 3478701"/>
              <a:gd name="connsiteY0" fmla="*/ 2164843 h 2164843"/>
              <a:gd name="connsiteX1" fmla="*/ 1624733 w 3478701"/>
              <a:gd name="connsiteY1" fmla="*/ 0 h 2164843"/>
              <a:gd name="connsiteX2" fmla="*/ 87393 w 3478701"/>
              <a:gd name="connsiteY2" fmla="*/ 954459 h 2164843"/>
              <a:gd name="connsiteX3" fmla="*/ 0 w 3478701"/>
              <a:gd name="connsiteY3" fmla="*/ 1122434 h 2164843"/>
              <a:gd name="connsiteX4" fmla="*/ 736015 w 3478701"/>
              <a:gd name="connsiteY4" fmla="*/ 1858449 h 2164843"/>
              <a:gd name="connsiteX5" fmla="*/ 739424 w 3478701"/>
              <a:gd name="connsiteY5" fmla="*/ 1842964 h 2164843"/>
              <a:gd name="connsiteX6" fmla="*/ 1624733 w 3478701"/>
              <a:gd name="connsiteY6" fmla="*/ 1082422 h 2164843"/>
              <a:gd name="connsiteX7" fmla="*/ 2551716 w 3478701"/>
              <a:gd name="connsiteY7" fmla="*/ 2164843 h 2164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78701" h="2164843">
                <a:moveTo>
                  <a:pt x="3478701" y="2164843"/>
                </a:moveTo>
                <a:cubicBezTo>
                  <a:pt x="3478701" y="969234"/>
                  <a:pt x="2648651" y="0"/>
                  <a:pt x="1624733" y="0"/>
                </a:cubicBezTo>
                <a:cubicBezTo>
                  <a:pt x="984784" y="0"/>
                  <a:pt x="420564" y="378607"/>
                  <a:pt x="87393" y="954459"/>
                </a:cubicBezTo>
                <a:lnTo>
                  <a:pt x="0" y="1122434"/>
                </a:lnTo>
                <a:lnTo>
                  <a:pt x="736015" y="1858449"/>
                </a:lnTo>
                <a:lnTo>
                  <a:pt x="739424" y="1842964"/>
                </a:lnTo>
                <a:cubicBezTo>
                  <a:pt x="856791" y="1402344"/>
                  <a:pt x="1208766" y="1082422"/>
                  <a:pt x="1624733" y="1082422"/>
                </a:cubicBezTo>
                <a:cubicBezTo>
                  <a:pt x="2136692" y="1082422"/>
                  <a:pt x="2551716" y="1567038"/>
                  <a:pt x="2551716" y="2164843"/>
                </a:cubicBezTo>
                <a:close/>
              </a:path>
            </a:pathLst>
          </a:custGeom>
          <a:solidFill>
            <a:schemeClr val="bg2">
              <a:lumMod val="50000"/>
              <a:lumOff val="50000"/>
              <a:alpha val="40000"/>
            </a:schemeClr>
          </a:solidFill>
          <a:ln>
            <a:noFill/>
          </a:ln>
          <a:effectLst>
            <a:softEdge rad="381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C472EFA-56B5-4A41-8D4B-E9F37727F34D}"/>
              </a:ext>
            </a:extLst>
          </p:cNvPr>
          <p:cNvSpPr/>
          <p:nvPr/>
        </p:nvSpPr>
        <p:spPr>
          <a:xfrm rot="13500000" flipV="1">
            <a:off x="1512277" y="2840042"/>
            <a:ext cx="214196" cy="933178"/>
          </a:xfrm>
          <a:prstGeom prst="ellipse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33781B6C-21AD-489D-A3CB-522BB2AC543F}"/>
              </a:ext>
            </a:extLst>
          </p:cNvPr>
          <p:cNvSpPr>
            <a:spLocks noChangeAspect="1"/>
          </p:cNvSpPr>
          <p:nvPr/>
        </p:nvSpPr>
        <p:spPr>
          <a:xfrm>
            <a:off x="1780661" y="385236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1AD5B80-530E-44CD-8D4A-2796FB214CBF}"/>
              </a:ext>
            </a:extLst>
          </p:cNvPr>
          <p:cNvGrpSpPr/>
          <p:nvPr/>
        </p:nvGrpSpPr>
        <p:grpSpPr>
          <a:xfrm>
            <a:off x="623181" y="1514007"/>
            <a:ext cx="734257" cy="760506"/>
            <a:chOff x="5243759" y="1363788"/>
            <a:chExt cx="734257" cy="760506"/>
          </a:xfrm>
        </p:grpSpPr>
        <p:sp>
          <p:nvSpPr>
            <p:cNvPr id="52" name="Freeform 5">
              <a:extLst>
                <a:ext uri="{FF2B5EF4-FFF2-40B4-BE49-F238E27FC236}">
                  <a16:creationId xmlns:a16="http://schemas.microsoft.com/office/drawing/2014/main" id="{2F746AA8-9050-4515-9B17-BC850368529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Freeform 6">
              <a:extLst>
                <a:ext uri="{FF2B5EF4-FFF2-40B4-BE49-F238E27FC236}">
                  <a16:creationId xmlns:a16="http://schemas.microsoft.com/office/drawing/2014/main" id="{23EC1AC3-1698-46D5-80B7-F22F15E1A5E4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4" name="Freeform 8">
              <a:extLst>
                <a:ext uri="{FF2B5EF4-FFF2-40B4-BE49-F238E27FC236}">
                  <a16:creationId xmlns:a16="http://schemas.microsoft.com/office/drawing/2014/main" id="{73766156-553C-46EB-93FA-4F37CC0FF5CF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705426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A5774299-531D-4CAC-881D-7EB68BC99FCC}"/>
              </a:ext>
            </a:extLst>
          </p:cNvPr>
          <p:cNvGrpSpPr/>
          <p:nvPr/>
        </p:nvGrpSpPr>
        <p:grpSpPr>
          <a:xfrm>
            <a:off x="0" y="-3"/>
            <a:ext cx="12192000" cy="6858003"/>
            <a:chOff x="0" y="-3"/>
            <a:chExt cx="12192000" cy="6858003"/>
          </a:xfrm>
        </p:grpSpPr>
        <p:sp useBgFill="1">
          <p:nvSpPr>
            <p:cNvPr id="9" name="Rectangle 8">
              <a:extLst>
                <a:ext uri="{FF2B5EF4-FFF2-40B4-BE49-F238E27FC236}">
                  <a16:creationId xmlns:a16="http://schemas.microsoft.com/office/drawing/2014/main" id="{A17676CF-DDCC-48C1-AC68-CDA0B9E47FD8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E052D363-F6F5-455B-A2F2-A12B30CEE52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72000" y="-3"/>
              <a:ext cx="11520000" cy="5760000"/>
              <a:chOff x="5981700" y="-1"/>
              <a:chExt cx="6042660" cy="3021330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D0C396B8-00CA-4AE9-A0A5-B4E2B2A2AC07}"/>
                  </a:ext>
                </a:extLst>
              </p:cNvPr>
              <p:cNvSpPr/>
              <p:nvPr/>
            </p:nvSpPr>
            <p:spPr>
              <a:xfrm>
                <a:off x="9003030" y="-1"/>
                <a:ext cx="3021330" cy="302133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F6660166-3107-4058-A259-59B0527306BD}"/>
                  </a:ext>
                </a:extLst>
              </p:cNvPr>
              <p:cNvSpPr/>
              <p:nvPr/>
            </p:nvSpPr>
            <p:spPr>
              <a:xfrm flipH="1">
                <a:off x="5981700" y="-1"/>
                <a:ext cx="3021330" cy="302133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2BE934E-3063-4D0F-AFDE-68D58D336CBE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5334000" y="0"/>
              <a:ext cx="6858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alpha val="60000"/>
                  </a:schemeClr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39660FA-744A-4CB3-9BED-C59793E3BF3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0" y="2538000"/>
              <a:ext cx="4320000" cy="4320000"/>
            </a:xfrm>
            <a:prstGeom prst="ellipse">
              <a:avLst/>
            </a:prstGeom>
            <a:solidFill>
              <a:schemeClr val="accent3">
                <a:alpha val="4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AE313EEC-733B-4019-8A0B-3FA768B8DB7A}"/>
                </a:ext>
              </a:extLst>
            </p:cNvPr>
            <p:cNvGrpSpPr/>
            <p:nvPr/>
          </p:nvGrpSpPr>
          <p:grpSpPr>
            <a:xfrm rot="10800000">
              <a:off x="1" y="2948940"/>
              <a:ext cx="7818118" cy="3909059"/>
              <a:chOff x="0" y="0"/>
              <a:chExt cx="2880000" cy="1440000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421FE91F-780C-4ABD-ADE8-0EFDB7196A10}"/>
                  </a:ext>
                </a:extLst>
              </p:cNvPr>
              <p:cNvSpPr/>
              <p:nvPr/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109EA389-EE78-4475-A390-5EDED23C2D68}"/>
                  </a:ext>
                </a:extLst>
              </p:cNvPr>
              <p:cNvSpPr/>
              <p:nvPr/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E492A94-8867-4C62-9D40-4023C41E0AF8}"/>
                </a:ext>
              </a:extLst>
            </p:cNvPr>
            <p:cNvSpPr>
              <a:spLocks noChangeAspect="1"/>
            </p:cNvSpPr>
            <p:nvPr/>
          </p:nvSpPr>
          <p:spPr>
            <a:xfrm rot="10800000" flipH="1">
              <a:off x="0" y="521786"/>
              <a:ext cx="6336213" cy="6336213"/>
            </a:xfrm>
            <a:prstGeom prst="rect">
              <a:avLst/>
            </a:prstGeom>
            <a:gradFill flip="none" rotWithShape="1">
              <a:gsLst>
                <a:gs pos="0">
                  <a:schemeClr val="accent1"/>
                </a:gs>
                <a:gs pos="60000">
                  <a:schemeClr val="accent1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A3DAD7C5-BA12-4557-8BC4-72C69B0D59D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4412EC-56C0-4009-B2E3-D63F9EECB9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39999"/>
            <a:ext cx="11090275" cy="12096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70C84F-F3B7-4BF4-A328-BCF5ADD329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40000" y="1929600"/>
            <a:ext cx="5437186" cy="438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919CD5-DBB4-4749-980D-B5B40ECB67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3950" y="1929600"/>
            <a:ext cx="5437186" cy="438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CFC378-6572-43DF-8344-59DE8122C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8/16/2021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967A14-246A-4DDF-865C-68F6E16906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674B6D-E110-478C-94B9-2F8199E586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74056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9E0E3-ECF6-4CFE-8698-AEFEBCECC3C0}" type="datetime2">
              <a:rPr lang="en-US" smtClean="0"/>
              <a:t>Monday, August 16, 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78349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78B0BE9-88B0-4883-9BA9-CD594C400EC1}"/>
              </a:ext>
            </a:extLst>
          </p:cNvPr>
          <p:cNvGrpSpPr/>
          <p:nvPr/>
        </p:nvGrpSpPr>
        <p:grpSpPr>
          <a:xfrm>
            <a:off x="4949631" y="5111861"/>
            <a:ext cx="1262947" cy="1335600"/>
            <a:chOff x="2678417" y="2427951"/>
            <a:chExt cx="1262947" cy="13356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59DCBF3-7AFA-4CD1-A918-BC6DDE674E6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6964A02-96E1-4654-9187-DDDE7409F75B}"/>
                </a:ext>
              </a:extLst>
            </p:cNvPr>
            <p:cNvSpPr/>
            <p:nvPr/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F3FF76C-A012-4CDA-8AE7-E94139557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5" cy="984885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A4C80-DC38-4641-924F-90D6078CF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5775" y="1750060"/>
            <a:ext cx="7345362" cy="4342765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C42771-D3A7-4072-85DC-B7C5E530E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50060"/>
            <a:ext cx="3565525" cy="434276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D47AB1-6EB5-4E2C-B4A7-42DC643E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462FC-960E-4740-921F-B36862979F21}" type="datetime2">
              <a:rPr lang="en-US" smtClean="0"/>
              <a:t>Monday, August 16,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A9D15F-B6ED-46E1-9840-0B625880E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AEB023-7A5E-4087-B75E-A38A80EE5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21390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F98F1FBA-F8BB-42CF-8B3E-D19AAFEE96C1}"/>
              </a:ext>
            </a:extLst>
          </p:cNvPr>
          <p:cNvGrpSpPr/>
          <p:nvPr/>
        </p:nvGrpSpPr>
        <p:grpSpPr>
          <a:xfrm>
            <a:off x="334964" y="5115518"/>
            <a:ext cx="734257" cy="760506"/>
            <a:chOff x="5243759" y="1363788"/>
            <a:chExt cx="734257" cy="760506"/>
          </a:xfrm>
        </p:grpSpPr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60EE09DD-C3DB-4266-BCC3-A765CFFBF37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5F301FE0-96DC-4EFB-BBEE-AED762C337C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3BEAD276-8850-4C0C-9777-8537000D522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E5EE0A0-B07E-479B-9684-4BD09FA43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75409"/>
            <a:ext cx="4500562" cy="984885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sz="32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1893A9-3462-4F51-83AE-5D2F124B98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67324" y="575409"/>
            <a:ext cx="6373813" cy="5733316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A9240C-79C0-4A88-A476-725DE1B9C2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76195"/>
            <a:ext cx="4500562" cy="4532530"/>
          </a:xfrm>
        </p:spPr>
        <p:txBody>
          <a:bodyPr anchor="t" anchorCtr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7D2D6F-49E8-4217-A908-2D9E43583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BC9E2-CB44-4C05-9BB5-496C18A241E0}" type="datetime2">
              <a:rPr lang="en-US" smtClean="0"/>
              <a:t>Monday, August 16,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1C4440-6B8D-4A24-A807-8B1302A3D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CFE189-E20B-4108-B290-24442433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06336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79361-B9A1-48F2-9473-23DE30E2D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03906"/>
            <a:ext cx="11090275" cy="1333057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986779-C2F3-447D-85F7-F6B0E2C97D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61572-1A59-4E3B-BA65-3329E9468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EBD84-71F4-4271-8C46-0D47C0A9B12E}" type="datetime2">
              <a:rPr lang="en-US" smtClean="0"/>
              <a:t>Monday, August 16,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EF84F1-99FE-4F0B-9E76-F581C2C1B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B2D769-16B1-43C4-BF14-317553351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33332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E56583A-514F-4632-820D-E7EE236A46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73CBBB-7DDC-4437-8C7D-22A1C35202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C69EBF-DA20-4024-8006-B158D571E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E0CE1-F450-4107-B2CB-17B18F8A3F4A}" type="datetime2">
              <a:rPr lang="en-US" smtClean="0"/>
              <a:t>Monday, August 16,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BAC8B9-14B5-4DF1-994D-AB47DB3BA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876582-5F9B-4F5E-AAD5-D608CB68E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08857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9798E-90C4-48E6-B39B-37FF65347A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97100" y="1079500"/>
            <a:ext cx="7797799" cy="2138400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D95C8C-0A7F-40D9-A690-3D5898EFFE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08350" y="4113213"/>
            <a:ext cx="5575300" cy="1655762"/>
          </a:xfrm>
        </p:spPr>
        <p:txBody>
          <a:bodyPr/>
          <a:lstStyle>
            <a:lvl1pPr marL="0" indent="0" algn="ctr">
              <a:buNone/>
              <a:defRPr sz="2400" i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1322F3-E47A-4D6E-96A8-AB5C73BA990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8/16/2021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7BF5CE-9E66-4FD5-949F-34E11607C6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EDAB7A-4032-416A-B04E-1F4878912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01C0CAB-6A03-4C6A-9FAA-219847753628}"/>
              </a:ext>
            </a:extLst>
          </p:cNvPr>
          <p:cNvCxnSpPr>
            <a:cxnSpLocks/>
          </p:cNvCxnSpPr>
          <p:nvPr/>
        </p:nvCxnSpPr>
        <p:spPr>
          <a:xfrm>
            <a:off x="5826000" y="3690871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982E0B2-AA9C-441C-A08E-A9DF9CF12116}"/>
              </a:ext>
            </a:extLst>
          </p:cNvPr>
          <p:cNvGrpSpPr/>
          <p:nvPr/>
        </p:nvGrpSpPr>
        <p:grpSpPr>
          <a:xfrm>
            <a:off x="9728046" y="4869342"/>
            <a:ext cx="1623711" cy="630920"/>
            <a:chOff x="9588346" y="4824892"/>
            <a:chExt cx="1623711" cy="630920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A4A2E074-C10D-4C57-AB72-B631E4D77102}"/>
                </a:ext>
              </a:extLst>
            </p:cNvPr>
            <p:cNvSpPr/>
            <p:nvPr/>
          </p:nvSpPr>
          <p:spPr>
            <a:xfrm rot="2700000" flipH="1">
              <a:off x="10267789" y="4452443"/>
              <a:ext cx="571820" cy="1316717"/>
            </a:xfrm>
            <a:custGeom>
              <a:avLst/>
              <a:gdLst>
                <a:gd name="connsiteX0" fmla="*/ 282417 w 571820"/>
                <a:gd name="connsiteY0" fmla="*/ 0 h 1316717"/>
                <a:gd name="connsiteX1" fmla="*/ 285910 w 571820"/>
                <a:gd name="connsiteY1" fmla="*/ 3175 h 1316717"/>
                <a:gd name="connsiteX2" fmla="*/ 287393 w 571820"/>
                <a:gd name="connsiteY2" fmla="*/ 1827 h 1316717"/>
                <a:gd name="connsiteX3" fmla="*/ 289403 w 571820"/>
                <a:gd name="connsiteY3" fmla="*/ 0 h 1316717"/>
                <a:gd name="connsiteX4" fmla="*/ 289403 w 571820"/>
                <a:gd name="connsiteY4" fmla="*/ 6349 h 1316717"/>
                <a:gd name="connsiteX5" fmla="*/ 309203 w 571820"/>
                <a:gd name="connsiteY5" fmla="*/ 24345 h 1316717"/>
                <a:gd name="connsiteX6" fmla="*/ 571820 w 571820"/>
                <a:gd name="connsiteY6" fmla="*/ 658359 h 1316717"/>
                <a:gd name="connsiteX7" fmla="*/ 309203 w 571820"/>
                <a:gd name="connsiteY7" fmla="*/ 1292372 h 1316717"/>
                <a:gd name="connsiteX8" fmla="*/ 289403 w 571820"/>
                <a:gd name="connsiteY8" fmla="*/ 1310368 h 1316717"/>
                <a:gd name="connsiteX9" fmla="*/ 289403 w 571820"/>
                <a:gd name="connsiteY9" fmla="*/ 1316717 h 1316717"/>
                <a:gd name="connsiteX10" fmla="*/ 287393 w 571820"/>
                <a:gd name="connsiteY10" fmla="*/ 1314890 h 1316717"/>
                <a:gd name="connsiteX11" fmla="*/ 285910 w 571820"/>
                <a:gd name="connsiteY11" fmla="*/ 1313542 h 1316717"/>
                <a:gd name="connsiteX12" fmla="*/ 282417 w 571820"/>
                <a:gd name="connsiteY12" fmla="*/ 1316717 h 1316717"/>
                <a:gd name="connsiteX13" fmla="*/ 282417 w 571820"/>
                <a:gd name="connsiteY13" fmla="*/ 1310367 h 1316717"/>
                <a:gd name="connsiteX14" fmla="*/ 262617 w 571820"/>
                <a:gd name="connsiteY14" fmla="*/ 1292372 h 1316717"/>
                <a:gd name="connsiteX15" fmla="*/ 0 w 571820"/>
                <a:gd name="connsiteY15" fmla="*/ 658358 h 1316717"/>
                <a:gd name="connsiteX16" fmla="*/ 262617 w 571820"/>
                <a:gd name="connsiteY16" fmla="*/ 24345 h 1316717"/>
                <a:gd name="connsiteX17" fmla="*/ 282417 w 571820"/>
                <a:gd name="connsiteY17" fmla="*/ 6349 h 1316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71820" h="1316717">
                  <a:moveTo>
                    <a:pt x="282417" y="0"/>
                  </a:moveTo>
                  <a:lnTo>
                    <a:pt x="285910" y="3175"/>
                  </a:lnTo>
                  <a:lnTo>
                    <a:pt x="287393" y="1827"/>
                  </a:lnTo>
                  <a:lnTo>
                    <a:pt x="289403" y="0"/>
                  </a:lnTo>
                  <a:lnTo>
                    <a:pt x="289403" y="6349"/>
                  </a:lnTo>
                  <a:lnTo>
                    <a:pt x="309203" y="24345"/>
                  </a:lnTo>
                  <a:cubicBezTo>
                    <a:pt x="471461" y="186603"/>
                    <a:pt x="571820" y="410761"/>
                    <a:pt x="571820" y="658359"/>
                  </a:cubicBezTo>
                  <a:cubicBezTo>
                    <a:pt x="571820" y="905956"/>
                    <a:pt x="471461" y="1130114"/>
                    <a:pt x="309203" y="1292372"/>
                  </a:cubicBezTo>
                  <a:lnTo>
                    <a:pt x="289403" y="1310368"/>
                  </a:lnTo>
                  <a:lnTo>
                    <a:pt x="289403" y="1316717"/>
                  </a:lnTo>
                  <a:lnTo>
                    <a:pt x="287393" y="1314890"/>
                  </a:lnTo>
                  <a:lnTo>
                    <a:pt x="285910" y="1313542"/>
                  </a:lnTo>
                  <a:lnTo>
                    <a:pt x="282417" y="1316717"/>
                  </a:lnTo>
                  <a:lnTo>
                    <a:pt x="282417" y="1310367"/>
                  </a:lnTo>
                  <a:lnTo>
                    <a:pt x="262617" y="1292372"/>
                  </a:lnTo>
                  <a:cubicBezTo>
                    <a:pt x="100359" y="1130113"/>
                    <a:pt x="0" y="905956"/>
                    <a:pt x="0" y="658358"/>
                  </a:cubicBezTo>
                  <a:cubicBezTo>
                    <a:pt x="0" y="410761"/>
                    <a:pt x="100359" y="186603"/>
                    <a:pt x="262617" y="24345"/>
                  </a:cubicBezTo>
                  <a:lnTo>
                    <a:pt x="282417" y="6349"/>
                  </a:ln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0B037EB3-1772-4BA8-A95A-E5DBDFEA32B0}"/>
                </a:ext>
              </a:extLst>
            </p:cNvPr>
            <p:cNvGrpSpPr/>
            <p:nvPr/>
          </p:nvGrpSpPr>
          <p:grpSpPr>
            <a:xfrm rot="2700000" flipH="1">
              <a:off x="10112436" y="4359902"/>
              <a:ext cx="571820" cy="1620000"/>
              <a:chOff x="8482785" y="4330454"/>
              <a:chExt cx="571820" cy="1620000"/>
            </a:xfrm>
          </p:grpSpPr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A1F47AC1-63D0-47F3-9728-1A0A0543494B}"/>
                  </a:ext>
                </a:extLst>
              </p:cNvPr>
              <p:cNvSpPr/>
              <p:nvPr/>
            </p:nvSpPr>
            <p:spPr>
              <a:xfrm>
                <a:off x="8482785" y="4333632"/>
                <a:ext cx="571820" cy="1311956"/>
              </a:xfrm>
              <a:custGeom>
                <a:avLst/>
                <a:gdLst>
                  <a:gd name="connsiteX0" fmla="*/ 282417 w 571820"/>
                  <a:gd name="connsiteY0" fmla="*/ 0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289403 w 571820"/>
                  <a:gd name="connsiteY4" fmla="*/ 6349 h 1316717"/>
                  <a:gd name="connsiteX5" fmla="*/ 309203 w 571820"/>
                  <a:gd name="connsiteY5" fmla="*/ 24345 h 1316717"/>
                  <a:gd name="connsiteX6" fmla="*/ 571820 w 571820"/>
                  <a:gd name="connsiteY6" fmla="*/ 658359 h 1316717"/>
                  <a:gd name="connsiteX7" fmla="*/ 309203 w 571820"/>
                  <a:gd name="connsiteY7" fmla="*/ 1292372 h 1316717"/>
                  <a:gd name="connsiteX8" fmla="*/ 289403 w 571820"/>
                  <a:gd name="connsiteY8" fmla="*/ 1310368 h 1316717"/>
                  <a:gd name="connsiteX9" fmla="*/ 289403 w 571820"/>
                  <a:gd name="connsiteY9" fmla="*/ 1316717 h 1316717"/>
                  <a:gd name="connsiteX10" fmla="*/ 287393 w 571820"/>
                  <a:gd name="connsiteY10" fmla="*/ 1314890 h 1316717"/>
                  <a:gd name="connsiteX11" fmla="*/ 285910 w 571820"/>
                  <a:gd name="connsiteY11" fmla="*/ 1313542 h 1316717"/>
                  <a:gd name="connsiteX12" fmla="*/ 282417 w 571820"/>
                  <a:gd name="connsiteY12" fmla="*/ 1316717 h 1316717"/>
                  <a:gd name="connsiteX13" fmla="*/ 282417 w 571820"/>
                  <a:gd name="connsiteY13" fmla="*/ 1310367 h 1316717"/>
                  <a:gd name="connsiteX14" fmla="*/ 262617 w 571820"/>
                  <a:gd name="connsiteY14" fmla="*/ 1292372 h 1316717"/>
                  <a:gd name="connsiteX15" fmla="*/ 0 w 571820"/>
                  <a:gd name="connsiteY15" fmla="*/ 658358 h 1316717"/>
                  <a:gd name="connsiteX16" fmla="*/ 262617 w 571820"/>
                  <a:gd name="connsiteY16" fmla="*/ 24345 h 1316717"/>
                  <a:gd name="connsiteX17" fmla="*/ 282417 w 571820"/>
                  <a:gd name="connsiteY17" fmla="*/ 6349 h 1316717"/>
                  <a:gd name="connsiteX0" fmla="*/ 282417 w 571820"/>
                  <a:gd name="connsiteY0" fmla="*/ 6349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289403 w 571820"/>
                  <a:gd name="connsiteY4" fmla="*/ 6349 h 1316717"/>
                  <a:gd name="connsiteX5" fmla="*/ 309203 w 571820"/>
                  <a:gd name="connsiteY5" fmla="*/ 24345 h 1316717"/>
                  <a:gd name="connsiteX6" fmla="*/ 571820 w 571820"/>
                  <a:gd name="connsiteY6" fmla="*/ 658359 h 1316717"/>
                  <a:gd name="connsiteX7" fmla="*/ 309203 w 571820"/>
                  <a:gd name="connsiteY7" fmla="*/ 1292372 h 1316717"/>
                  <a:gd name="connsiteX8" fmla="*/ 289403 w 571820"/>
                  <a:gd name="connsiteY8" fmla="*/ 1310368 h 1316717"/>
                  <a:gd name="connsiteX9" fmla="*/ 289403 w 571820"/>
                  <a:gd name="connsiteY9" fmla="*/ 1316717 h 1316717"/>
                  <a:gd name="connsiteX10" fmla="*/ 287393 w 571820"/>
                  <a:gd name="connsiteY10" fmla="*/ 1314890 h 1316717"/>
                  <a:gd name="connsiteX11" fmla="*/ 285910 w 571820"/>
                  <a:gd name="connsiteY11" fmla="*/ 1313542 h 1316717"/>
                  <a:gd name="connsiteX12" fmla="*/ 282417 w 571820"/>
                  <a:gd name="connsiteY12" fmla="*/ 1316717 h 1316717"/>
                  <a:gd name="connsiteX13" fmla="*/ 282417 w 571820"/>
                  <a:gd name="connsiteY13" fmla="*/ 1310367 h 1316717"/>
                  <a:gd name="connsiteX14" fmla="*/ 262617 w 571820"/>
                  <a:gd name="connsiteY14" fmla="*/ 1292372 h 1316717"/>
                  <a:gd name="connsiteX15" fmla="*/ 0 w 571820"/>
                  <a:gd name="connsiteY15" fmla="*/ 658358 h 1316717"/>
                  <a:gd name="connsiteX16" fmla="*/ 262617 w 571820"/>
                  <a:gd name="connsiteY16" fmla="*/ 24345 h 1316717"/>
                  <a:gd name="connsiteX17" fmla="*/ 282417 w 571820"/>
                  <a:gd name="connsiteY17" fmla="*/ 6349 h 1316717"/>
                  <a:gd name="connsiteX0" fmla="*/ 262617 w 571820"/>
                  <a:gd name="connsiteY0" fmla="*/ 24345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289403 w 571820"/>
                  <a:gd name="connsiteY4" fmla="*/ 6349 h 1316717"/>
                  <a:gd name="connsiteX5" fmla="*/ 309203 w 571820"/>
                  <a:gd name="connsiteY5" fmla="*/ 24345 h 1316717"/>
                  <a:gd name="connsiteX6" fmla="*/ 571820 w 571820"/>
                  <a:gd name="connsiteY6" fmla="*/ 658359 h 1316717"/>
                  <a:gd name="connsiteX7" fmla="*/ 309203 w 571820"/>
                  <a:gd name="connsiteY7" fmla="*/ 1292372 h 1316717"/>
                  <a:gd name="connsiteX8" fmla="*/ 289403 w 571820"/>
                  <a:gd name="connsiteY8" fmla="*/ 1310368 h 1316717"/>
                  <a:gd name="connsiteX9" fmla="*/ 289403 w 571820"/>
                  <a:gd name="connsiteY9" fmla="*/ 1316717 h 1316717"/>
                  <a:gd name="connsiteX10" fmla="*/ 287393 w 571820"/>
                  <a:gd name="connsiteY10" fmla="*/ 1314890 h 1316717"/>
                  <a:gd name="connsiteX11" fmla="*/ 285910 w 571820"/>
                  <a:gd name="connsiteY11" fmla="*/ 1313542 h 1316717"/>
                  <a:gd name="connsiteX12" fmla="*/ 282417 w 571820"/>
                  <a:gd name="connsiteY12" fmla="*/ 1316717 h 1316717"/>
                  <a:gd name="connsiteX13" fmla="*/ 282417 w 571820"/>
                  <a:gd name="connsiteY13" fmla="*/ 1310367 h 1316717"/>
                  <a:gd name="connsiteX14" fmla="*/ 262617 w 571820"/>
                  <a:gd name="connsiteY14" fmla="*/ 1292372 h 1316717"/>
                  <a:gd name="connsiteX15" fmla="*/ 0 w 571820"/>
                  <a:gd name="connsiteY15" fmla="*/ 658358 h 1316717"/>
                  <a:gd name="connsiteX16" fmla="*/ 262617 w 571820"/>
                  <a:gd name="connsiteY16" fmla="*/ 24345 h 1316717"/>
                  <a:gd name="connsiteX0" fmla="*/ 262617 w 571820"/>
                  <a:gd name="connsiteY0" fmla="*/ 24345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309203 w 571820"/>
                  <a:gd name="connsiteY4" fmla="*/ 24345 h 1316717"/>
                  <a:gd name="connsiteX5" fmla="*/ 571820 w 571820"/>
                  <a:gd name="connsiteY5" fmla="*/ 658359 h 1316717"/>
                  <a:gd name="connsiteX6" fmla="*/ 309203 w 571820"/>
                  <a:gd name="connsiteY6" fmla="*/ 1292372 h 1316717"/>
                  <a:gd name="connsiteX7" fmla="*/ 289403 w 571820"/>
                  <a:gd name="connsiteY7" fmla="*/ 1310368 h 1316717"/>
                  <a:gd name="connsiteX8" fmla="*/ 289403 w 571820"/>
                  <a:gd name="connsiteY8" fmla="*/ 1316717 h 1316717"/>
                  <a:gd name="connsiteX9" fmla="*/ 287393 w 571820"/>
                  <a:gd name="connsiteY9" fmla="*/ 1314890 h 1316717"/>
                  <a:gd name="connsiteX10" fmla="*/ 285910 w 571820"/>
                  <a:gd name="connsiteY10" fmla="*/ 1313542 h 1316717"/>
                  <a:gd name="connsiteX11" fmla="*/ 282417 w 571820"/>
                  <a:gd name="connsiteY11" fmla="*/ 1316717 h 1316717"/>
                  <a:gd name="connsiteX12" fmla="*/ 282417 w 571820"/>
                  <a:gd name="connsiteY12" fmla="*/ 1310367 h 1316717"/>
                  <a:gd name="connsiteX13" fmla="*/ 262617 w 571820"/>
                  <a:gd name="connsiteY13" fmla="*/ 1292372 h 1316717"/>
                  <a:gd name="connsiteX14" fmla="*/ 0 w 571820"/>
                  <a:gd name="connsiteY14" fmla="*/ 658358 h 1316717"/>
                  <a:gd name="connsiteX15" fmla="*/ 262617 w 571820"/>
                  <a:gd name="connsiteY15" fmla="*/ 24345 h 1316717"/>
                  <a:gd name="connsiteX0" fmla="*/ 262617 w 571820"/>
                  <a:gd name="connsiteY0" fmla="*/ 22518 h 1314890"/>
                  <a:gd name="connsiteX1" fmla="*/ 285910 w 571820"/>
                  <a:gd name="connsiteY1" fmla="*/ 1348 h 1314890"/>
                  <a:gd name="connsiteX2" fmla="*/ 287393 w 571820"/>
                  <a:gd name="connsiteY2" fmla="*/ 0 h 1314890"/>
                  <a:gd name="connsiteX3" fmla="*/ 309203 w 571820"/>
                  <a:gd name="connsiteY3" fmla="*/ 22518 h 1314890"/>
                  <a:gd name="connsiteX4" fmla="*/ 571820 w 571820"/>
                  <a:gd name="connsiteY4" fmla="*/ 656532 h 1314890"/>
                  <a:gd name="connsiteX5" fmla="*/ 309203 w 571820"/>
                  <a:gd name="connsiteY5" fmla="*/ 1290545 h 1314890"/>
                  <a:gd name="connsiteX6" fmla="*/ 289403 w 571820"/>
                  <a:gd name="connsiteY6" fmla="*/ 1308541 h 1314890"/>
                  <a:gd name="connsiteX7" fmla="*/ 289403 w 571820"/>
                  <a:gd name="connsiteY7" fmla="*/ 1314890 h 1314890"/>
                  <a:gd name="connsiteX8" fmla="*/ 287393 w 571820"/>
                  <a:gd name="connsiteY8" fmla="*/ 1313063 h 1314890"/>
                  <a:gd name="connsiteX9" fmla="*/ 285910 w 571820"/>
                  <a:gd name="connsiteY9" fmla="*/ 1311715 h 1314890"/>
                  <a:gd name="connsiteX10" fmla="*/ 282417 w 571820"/>
                  <a:gd name="connsiteY10" fmla="*/ 1314890 h 1314890"/>
                  <a:gd name="connsiteX11" fmla="*/ 282417 w 571820"/>
                  <a:gd name="connsiteY11" fmla="*/ 1308540 h 1314890"/>
                  <a:gd name="connsiteX12" fmla="*/ 262617 w 571820"/>
                  <a:gd name="connsiteY12" fmla="*/ 1290545 h 1314890"/>
                  <a:gd name="connsiteX13" fmla="*/ 0 w 571820"/>
                  <a:gd name="connsiteY13" fmla="*/ 656531 h 1314890"/>
                  <a:gd name="connsiteX14" fmla="*/ 262617 w 571820"/>
                  <a:gd name="connsiteY14" fmla="*/ 22518 h 1314890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85910 w 571820"/>
                  <a:gd name="connsiteY8" fmla="*/ 1310367 h 1313542"/>
                  <a:gd name="connsiteX9" fmla="*/ 282417 w 571820"/>
                  <a:gd name="connsiteY9" fmla="*/ 1313542 h 1313542"/>
                  <a:gd name="connsiteX10" fmla="*/ 282417 w 571820"/>
                  <a:gd name="connsiteY10" fmla="*/ 1307192 h 1313542"/>
                  <a:gd name="connsiteX11" fmla="*/ 262617 w 571820"/>
                  <a:gd name="connsiteY11" fmla="*/ 1289197 h 1313542"/>
                  <a:gd name="connsiteX12" fmla="*/ 0 w 571820"/>
                  <a:gd name="connsiteY12" fmla="*/ 655183 h 1313542"/>
                  <a:gd name="connsiteX13" fmla="*/ 262617 w 571820"/>
                  <a:gd name="connsiteY13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85910 w 571820"/>
                  <a:gd name="connsiteY8" fmla="*/ 1310367 h 1313542"/>
                  <a:gd name="connsiteX9" fmla="*/ 282417 w 571820"/>
                  <a:gd name="connsiteY9" fmla="*/ 1313542 h 1313542"/>
                  <a:gd name="connsiteX10" fmla="*/ 262617 w 571820"/>
                  <a:gd name="connsiteY10" fmla="*/ 1289197 h 1313542"/>
                  <a:gd name="connsiteX11" fmla="*/ 0 w 571820"/>
                  <a:gd name="connsiteY11" fmla="*/ 655183 h 1313542"/>
                  <a:gd name="connsiteX12" fmla="*/ 262617 w 571820"/>
                  <a:gd name="connsiteY12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85910 w 571820"/>
                  <a:gd name="connsiteY8" fmla="*/ 1310367 h 1313542"/>
                  <a:gd name="connsiteX9" fmla="*/ 262617 w 571820"/>
                  <a:gd name="connsiteY9" fmla="*/ 1289197 h 1313542"/>
                  <a:gd name="connsiteX10" fmla="*/ 0 w 571820"/>
                  <a:gd name="connsiteY10" fmla="*/ 655183 h 1313542"/>
                  <a:gd name="connsiteX11" fmla="*/ 262617 w 571820"/>
                  <a:gd name="connsiteY11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62617 w 571820"/>
                  <a:gd name="connsiteY8" fmla="*/ 1289197 h 1313542"/>
                  <a:gd name="connsiteX9" fmla="*/ 0 w 571820"/>
                  <a:gd name="connsiteY9" fmla="*/ 655183 h 1313542"/>
                  <a:gd name="connsiteX10" fmla="*/ 262617 w 571820"/>
                  <a:gd name="connsiteY10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62617 w 571820"/>
                  <a:gd name="connsiteY7" fmla="*/ 1289197 h 1313542"/>
                  <a:gd name="connsiteX8" fmla="*/ 0 w 571820"/>
                  <a:gd name="connsiteY8" fmla="*/ 655183 h 1313542"/>
                  <a:gd name="connsiteX9" fmla="*/ 262617 w 571820"/>
                  <a:gd name="connsiteY9" fmla="*/ 21170 h 1313542"/>
                  <a:gd name="connsiteX0" fmla="*/ 262617 w 571820"/>
                  <a:gd name="connsiteY0" fmla="*/ 21170 h 1364739"/>
                  <a:gd name="connsiteX1" fmla="*/ 285910 w 571820"/>
                  <a:gd name="connsiteY1" fmla="*/ 0 h 1364739"/>
                  <a:gd name="connsiteX2" fmla="*/ 309203 w 571820"/>
                  <a:gd name="connsiteY2" fmla="*/ 21170 h 1364739"/>
                  <a:gd name="connsiteX3" fmla="*/ 571820 w 571820"/>
                  <a:gd name="connsiteY3" fmla="*/ 655184 h 1364739"/>
                  <a:gd name="connsiteX4" fmla="*/ 309203 w 571820"/>
                  <a:gd name="connsiteY4" fmla="*/ 1289197 h 1364739"/>
                  <a:gd name="connsiteX5" fmla="*/ 289403 w 571820"/>
                  <a:gd name="connsiteY5" fmla="*/ 1307193 h 1364739"/>
                  <a:gd name="connsiteX6" fmla="*/ 177485 w 571820"/>
                  <a:gd name="connsiteY6" fmla="*/ 1364739 h 1364739"/>
                  <a:gd name="connsiteX7" fmla="*/ 262617 w 571820"/>
                  <a:gd name="connsiteY7" fmla="*/ 1289197 h 1364739"/>
                  <a:gd name="connsiteX8" fmla="*/ 0 w 571820"/>
                  <a:gd name="connsiteY8" fmla="*/ 655183 h 1364739"/>
                  <a:gd name="connsiteX9" fmla="*/ 262617 w 571820"/>
                  <a:gd name="connsiteY9" fmla="*/ 21170 h 1364739"/>
                  <a:gd name="connsiteX0" fmla="*/ 262617 w 571820"/>
                  <a:gd name="connsiteY0" fmla="*/ 21170 h 1364739"/>
                  <a:gd name="connsiteX1" fmla="*/ 285910 w 571820"/>
                  <a:gd name="connsiteY1" fmla="*/ 0 h 1364739"/>
                  <a:gd name="connsiteX2" fmla="*/ 309203 w 571820"/>
                  <a:gd name="connsiteY2" fmla="*/ 21170 h 1364739"/>
                  <a:gd name="connsiteX3" fmla="*/ 571820 w 571820"/>
                  <a:gd name="connsiteY3" fmla="*/ 655184 h 1364739"/>
                  <a:gd name="connsiteX4" fmla="*/ 309203 w 571820"/>
                  <a:gd name="connsiteY4" fmla="*/ 1289197 h 1364739"/>
                  <a:gd name="connsiteX5" fmla="*/ 285832 w 571820"/>
                  <a:gd name="connsiteY5" fmla="*/ 1311956 h 1364739"/>
                  <a:gd name="connsiteX6" fmla="*/ 177485 w 571820"/>
                  <a:gd name="connsiteY6" fmla="*/ 1364739 h 1364739"/>
                  <a:gd name="connsiteX7" fmla="*/ 262617 w 571820"/>
                  <a:gd name="connsiteY7" fmla="*/ 1289197 h 1364739"/>
                  <a:gd name="connsiteX8" fmla="*/ 0 w 571820"/>
                  <a:gd name="connsiteY8" fmla="*/ 655183 h 1364739"/>
                  <a:gd name="connsiteX9" fmla="*/ 262617 w 571820"/>
                  <a:gd name="connsiteY9" fmla="*/ 21170 h 1364739"/>
                  <a:gd name="connsiteX0" fmla="*/ 262617 w 571820"/>
                  <a:gd name="connsiteY0" fmla="*/ 21170 h 1311956"/>
                  <a:gd name="connsiteX1" fmla="*/ 285910 w 571820"/>
                  <a:gd name="connsiteY1" fmla="*/ 0 h 1311956"/>
                  <a:gd name="connsiteX2" fmla="*/ 309203 w 571820"/>
                  <a:gd name="connsiteY2" fmla="*/ 21170 h 1311956"/>
                  <a:gd name="connsiteX3" fmla="*/ 571820 w 571820"/>
                  <a:gd name="connsiteY3" fmla="*/ 655184 h 1311956"/>
                  <a:gd name="connsiteX4" fmla="*/ 309203 w 571820"/>
                  <a:gd name="connsiteY4" fmla="*/ 1289197 h 1311956"/>
                  <a:gd name="connsiteX5" fmla="*/ 285832 w 571820"/>
                  <a:gd name="connsiteY5" fmla="*/ 1311956 h 1311956"/>
                  <a:gd name="connsiteX6" fmla="*/ 262617 w 571820"/>
                  <a:gd name="connsiteY6" fmla="*/ 1289197 h 1311956"/>
                  <a:gd name="connsiteX7" fmla="*/ 0 w 571820"/>
                  <a:gd name="connsiteY7" fmla="*/ 655183 h 1311956"/>
                  <a:gd name="connsiteX8" fmla="*/ 262617 w 571820"/>
                  <a:gd name="connsiteY8" fmla="*/ 21170 h 1311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71820" h="1311956">
                    <a:moveTo>
                      <a:pt x="262617" y="21170"/>
                    </a:moveTo>
                    <a:lnTo>
                      <a:pt x="285910" y="0"/>
                    </a:lnTo>
                    <a:lnTo>
                      <a:pt x="309203" y="21170"/>
                    </a:lnTo>
                    <a:cubicBezTo>
                      <a:pt x="471461" y="183428"/>
                      <a:pt x="571820" y="407586"/>
                      <a:pt x="571820" y="655184"/>
                    </a:cubicBezTo>
                    <a:cubicBezTo>
                      <a:pt x="571820" y="902781"/>
                      <a:pt x="471461" y="1126939"/>
                      <a:pt x="309203" y="1289197"/>
                    </a:cubicBezTo>
                    <a:lnTo>
                      <a:pt x="285832" y="1311956"/>
                    </a:lnTo>
                    <a:lnTo>
                      <a:pt x="262617" y="1289197"/>
                    </a:lnTo>
                    <a:cubicBezTo>
                      <a:pt x="100359" y="1126938"/>
                      <a:pt x="0" y="902781"/>
                      <a:pt x="0" y="655183"/>
                    </a:cubicBezTo>
                    <a:cubicBezTo>
                      <a:pt x="0" y="407586"/>
                      <a:pt x="100359" y="183428"/>
                      <a:pt x="262617" y="21170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803A57D6-0C36-4560-A08A-16768551EF6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68695" y="4330454"/>
                <a:ext cx="0" cy="16200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56455300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EA217A-A229-4751-8D09-0CAD914F6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9DEA33-60C3-4B28-B3EF-E93D6D46A3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7D3B28-C66B-4279-AB67-2BC1D01239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8/16/2021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28FF39-A0DA-4F77-9297-B83C86B575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D7D65A-9D4E-42F6-A8BF-1EEAFB180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73103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017BB-B242-4CC6-887C-83E08CE2D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500" y="2252663"/>
            <a:ext cx="4457700" cy="2349500"/>
          </a:xfrm>
        </p:spPr>
        <p:txBody>
          <a:bodyPr anchor="ctr" anchorCtr="0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695823-EA83-493F-8FEC-C72B5B9CF2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54800" y="2252664"/>
            <a:ext cx="4451348" cy="2349500"/>
          </a:xfrm>
        </p:spPr>
        <p:txBody>
          <a:bodyPr anchor="ctr" anchorCtr="0"/>
          <a:lstStyle>
            <a:lvl1pPr marL="0" indent="0">
              <a:buNone/>
              <a:defRPr sz="2400" i="1">
                <a:solidFill>
                  <a:schemeClr val="tx1">
                    <a:alpha val="7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E08E54-36BB-4AB4-BE1F-5FA8207BEAF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8/16/2021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453A6A-C55A-40A1-A3BB-DB417047F5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D6E656-7AC0-4BD3-AFE5-4B5122E2F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9ABE19D-0B51-4388-93D1-0CD6B767115D}"/>
              </a:ext>
            </a:extLst>
          </p:cNvPr>
          <p:cNvGrpSpPr/>
          <p:nvPr/>
        </p:nvGrpSpPr>
        <p:grpSpPr>
          <a:xfrm>
            <a:off x="999771" y="932104"/>
            <a:ext cx="913428" cy="1032464"/>
            <a:chOff x="999771" y="932104"/>
            <a:chExt cx="913428" cy="1032464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46226ED6-7133-4222-9552-0EA4B1B3C9FB}"/>
                </a:ext>
              </a:extLst>
            </p:cNvPr>
            <p:cNvGrpSpPr/>
            <p:nvPr/>
          </p:nvGrpSpPr>
          <p:grpSpPr>
            <a:xfrm rot="8100000" flipV="1">
              <a:off x="1047457" y="1290386"/>
              <a:ext cx="865742" cy="628383"/>
              <a:chOff x="558167" y="958515"/>
              <a:chExt cx="865742" cy="628383"/>
            </a:xfrm>
            <a:solidFill>
              <a:schemeClr val="accent3"/>
            </a:solidFill>
          </p:grpSpPr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BE810E40-D42F-4034-93BA-54446465D20B}"/>
                  </a:ext>
                </a:extLst>
              </p:cNvPr>
              <p:cNvSpPr/>
              <p:nvPr/>
            </p:nvSpPr>
            <p:spPr>
              <a:xfrm rot="8100000" flipH="1">
                <a:off x="558167" y="1122160"/>
                <a:ext cx="464738" cy="464738"/>
              </a:xfrm>
              <a:custGeom>
                <a:avLst/>
                <a:gdLst>
                  <a:gd name="connsiteX0" fmla="*/ 446142 w 464738"/>
                  <a:gd name="connsiteY0" fmla="*/ 464738 h 464738"/>
                  <a:gd name="connsiteX1" fmla="*/ 130673 w 464738"/>
                  <a:gd name="connsiteY1" fmla="*/ 334066 h 464738"/>
                  <a:gd name="connsiteX2" fmla="*/ 0 w 464738"/>
                  <a:gd name="connsiteY2" fmla="*/ 18596 h 464738"/>
                  <a:gd name="connsiteX3" fmla="*/ 836 w 464738"/>
                  <a:gd name="connsiteY3" fmla="*/ 1089 h 464738"/>
                  <a:gd name="connsiteX4" fmla="*/ 606 w 464738"/>
                  <a:gd name="connsiteY4" fmla="*/ 859 h 464738"/>
                  <a:gd name="connsiteX5" fmla="*/ 848 w 464738"/>
                  <a:gd name="connsiteY5" fmla="*/ 848 h 464738"/>
                  <a:gd name="connsiteX6" fmla="*/ 859 w 464738"/>
                  <a:gd name="connsiteY6" fmla="*/ 606 h 464738"/>
                  <a:gd name="connsiteX7" fmla="*/ 1089 w 464738"/>
                  <a:gd name="connsiteY7" fmla="*/ 836 h 464738"/>
                  <a:gd name="connsiteX8" fmla="*/ 18596 w 464738"/>
                  <a:gd name="connsiteY8" fmla="*/ 0 h 464738"/>
                  <a:gd name="connsiteX9" fmla="*/ 334066 w 464738"/>
                  <a:gd name="connsiteY9" fmla="*/ 130672 h 464738"/>
                  <a:gd name="connsiteX10" fmla="*/ 464738 w 464738"/>
                  <a:gd name="connsiteY10" fmla="*/ 446142 h 464738"/>
                  <a:gd name="connsiteX11" fmla="*/ 463902 w 464738"/>
                  <a:gd name="connsiteY11" fmla="*/ 463650 h 464738"/>
                  <a:gd name="connsiteX12" fmla="*/ 464132 w 464738"/>
                  <a:gd name="connsiteY12" fmla="*/ 463880 h 464738"/>
                  <a:gd name="connsiteX13" fmla="*/ 463891 w 464738"/>
                  <a:gd name="connsiteY13" fmla="*/ 463892 h 464738"/>
                  <a:gd name="connsiteX14" fmla="*/ 463879 w 464738"/>
                  <a:gd name="connsiteY14" fmla="*/ 464132 h 464738"/>
                  <a:gd name="connsiteX15" fmla="*/ 463650 w 464738"/>
                  <a:gd name="connsiteY15" fmla="*/ 463903 h 46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64738" h="464738">
                    <a:moveTo>
                      <a:pt x="446142" y="464738"/>
                    </a:moveTo>
                    <a:cubicBezTo>
                      <a:pt x="331965" y="464738"/>
                      <a:pt x="217787" y="421181"/>
                      <a:pt x="130673" y="334066"/>
                    </a:cubicBezTo>
                    <a:cubicBezTo>
                      <a:pt x="43558" y="246952"/>
                      <a:pt x="1" y="132774"/>
                      <a:pt x="0" y="18596"/>
                    </a:cubicBezTo>
                    <a:lnTo>
                      <a:pt x="836" y="1089"/>
                    </a:lnTo>
                    <a:lnTo>
                      <a:pt x="606" y="859"/>
                    </a:lnTo>
                    <a:lnTo>
                      <a:pt x="848" y="848"/>
                    </a:lnTo>
                    <a:lnTo>
                      <a:pt x="859" y="606"/>
                    </a:lnTo>
                    <a:lnTo>
                      <a:pt x="1089" y="836"/>
                    </a:lnTo>
                    <a:lnTo>
                      <a:pt x="18596" y="0"/>
                    </a:lnTo>
                    <a:cubicBezTo>
                      <a:pt x="132774" y="0"/>
                      <a:pt x="246951" y="43557"/>
                      <a:pt x="334066" y="130672"/>
                    </a:cubicBezTo>
                    <a:cubicBezTo>
                      <a:pt x="421181" y="217787"/>
                      <a:pt x="464738" y="331964"/>
                      <a:pt x="464738" y="446142"/>
                    </a:cubicBezTo>
                    <a:lnTo>
                      <a:pt x="463902" y="463650"/>
                    </a:lnTo>
                    <a:lnTo>
                      <a:pt x="464132" y="463880"/>
                    </a:lnTo>
                    <a:lnTo>
                      <a:pt x="463891" y="463892"/>
                    </a:lnTo>
                    <a:lnTo>
                      <a:pt x="463879" y="464132"/>
                    </a:lnTo>
                    <a:lnTo>
                      <a:pt x="463650" y="463903"/>
                    </a:lnTo>
                    <a:close/>
                  </a:path>
                </a:pathLst>
              </a:custGeom>
              <a:solidFill>
                <a:schemeClr val="accent4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60F6BFC2-CA89-42B8-8A5A-E9F26BA87FBB}"/>
                  </a:ext>
                </a:extLst>
              </p:cNvPr>
              <p:cNvSpPr/>
              <p:nvPr/>
            </p:nvSpPr>
            <p:spPr>
              <a:xfrm rot="5400000" flipH="1">
                <a:off x="959170" y="958515"/>
                <a:ext cx="464739" cy="464739"/>
              </a:xfrm>
              <a:custGeom>
                <a:avLst/>
                <a:gdLst>
                  <a:gd name="connsiteX0" fmla="*/ 464132 w 464739"/>
                  <a:gd name="connsiteY0" fmla="*/ 463881 h 464739"/>
                  <a:gd name="connsiteX1" fmla="*/ 463891 w 464739"/>
                  <a:gd name="connsiteY1" fmla="*/ 463892 h 464739"/>
                  <a:gd name="connsiteX2" fmla="*/ 463880 w 464739"/>
                  <a:gd name="connsiteY2" fmla="*/ 464132 h 464739"/>
                  <a:gd name="connsiteX3" fmla="*/ 463651 w 464739"/>
                  <a:gd name="connsiteY3" fmla="*/ 463904 h 464739"/>
                  <a:gd name="connsiteX4" fmla="*/ 446142 w 464739"/>
                  <a:gd name="connsiteY4" fmla="*/ 464739 h 464739"/>
                  <a:gd name="connsiteX5" fmla="*/ 130673 w 464739"/>
                  <a:gd name="connsiteY5" fmla="*/ 334067 h 464739"/>
                  <a:gd name="connsiteX6" fmla="*/ 0 w 464739"/>
                  <a:gd name="connsiteY6" fmla="*/ 18597 h 464739"/>
                  <a:gd name="connsiteX7" fmla="*/ 836 w 464739"/>
                  <a:gd name="connsiteY7" fmla="*/ 1089 h 464739"/>
                  <a:gd name="connsiteX8" fmla="*/ 607 w 464739"/>
                  <a:gd name="connsiteY8" fmla="*/ 859 h 464739"/>
                  <a:gd name="connsiteX9" fmla="*/ 848 w 464739"/>
                  <a:gd name="connsiteY9" fmla="*/ 848 h 464739"/>
                  <a:gd name="connsiteX10" fmla="*/ 859 w 464739"/>
                  <a:gd name="connsiteY10" fmla="*/ 607 h 464739"/>
                  <a:gd name="connsiteX11" fmla="*/ 1089 w 464739"/>
                  <a:gd name="connsiteY11" fmla="*/ 836 h 464739"/>
                  <a:gd name="connsiteX12" fmla="*/ 18597 w 464739"/>
                  <a:gd name="connsiteY12" fmla="*/ 0 h 464739"/>
                  <a:gd name="connsiteX13" fmla="*/ 334067 w 464739"/>
                  <a:gd name="connsiteY13" fmla="*/ 130672 h 464739"/>
                  <a:gd name="connsiteX14" fmla="*/ 464739 w 464739"/>
                  <a:gd name="connsiteY14" fmla="*/ 446142 h 464739"/>
                  <a:gd name="connsiteX15" fmla="*/ 463903 w 464739"/>
                  <a:gd name="connsiteY15" fmla="*/ 463652 h 464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64739" h="464739">
                    <a:moveTo>
                      <a:pt x="464132" y="463881"/>
                    </a:moveTo>
                    <a:lnTo>
                      <a:pt x="463891" y="463892"/>
                    </a:lnTo>
                    <a:lnTo>
                      <a:pt x="463880" y="464132"/>
                    </a:lnTo>
                    <a:lnTo>
                      <a:pt x="463651" y="463904"/>
                    </a:lnTo>
                    <a:lnTo>
                      <a:pt x="446142" y="464739"/>
                    </a:lnTo>
                    <a:cubicBezTo>
                      <a:pt x="331965" y="464739"/>
                      <a:pt x="217787" y="421182"/>
                      <a:pt x="130673" y="334067"/>
                    </a:cubicBezTo>
                    <a:cubicBezTo>
                      <a:pt x="43558" y="246953"/>
                      <a:pt x="1" y="132775"/>
                      <a:pt x="0" y="18597"/>
                    </a:cubicBezTo>
                    <a:lnTo>
                      <a:pt x="836" y="1089"/>
                    </a:lnTo>
                    <a:lnTo>
                      <a:pt x="607" y="859"/>
                    </a:lnTo>
                    <a:lnTo>
                      <a:pt x="848" y="848"/>
                    </a:lnTo>
                    <a:lnTo>
                      <a:pt x="859" y="607"/>
                    </a:lnTo>
                    <a:lnTo>
                      <a:pt x="1089" y="836"/>
                    </a:lnTo>
                    <a:lnTo>
                      <a:pt x="18597" y="0"/>
                    </a:lnTo>
                    <a:cubicBezTo>
                      <a:pt x="132775" y="0"/>
                      <a:pt x="246952" y="43557"/>
                      <a:pt x="334067" y="130672"/>
                    </a:cubicBezTo>
                    <a:cubicBezTo>
                      <a:pt x="421182" y="217787"/>
                      <a:pt x="464739" y="331964"/>
                      <a:pt x="464739" y="446142"/>
                    </a:cubicBezTo>
                    <a:lnTo>
                      <a:pt x="463903" y="463652"/>
                    </a:lnTo>
                    <a:close/>
                  </a:path>
                </a:pathLst>
              </a:custGeom>
              <a:solidFill>
                <a:schemeClr val="accent4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1CA36485-DC1D-48C9-91B2-425DBC66D471}"/>
                </a:ext>
              </a:extLst>
            </p:cNvPr>
            <p:cNvGrpSpPr/>
            <p:nvPr/>
          </p:nvGrpSpPr>
          <p:grpSpPr>
            <a:xfrm rot="10800000" flipH="1" flipV="1">
              <a:off x="999771" y="932104"/>
              <a:ext cx="864005" cy="1032464"/>
              <a:chOff x="2207971" y="2384401"/>
              <a:chExt cx="864005" cy="1032464"/>
            </a:xfrm>
          </p:grpSpPr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0ACF276E-196C-4923-B7D1-48A8E6A1669C}"/>
                  </a:ext>
                </a:extLst>
              </p:cNvPr>
              <p:cNvSpPr/>
              <p:nvPr/>
            </p:nvSpPr>
            <p:spPr>
              <a:xfrm rot="13500000">
                <a:off x="2207971" y="2856305"/>
                <a:ext cx="464739" cy="464739"/>
              </a:xfrm>
              <a:custGeom>
                <a:avLst/>
                <a:gdLst>
                  <a:gd name="connsiteX0" fmla="*/ 464132 w 464739"/>
                  <a:gd name="connsiteY0" fmla="*/ 463881 h 464739"/>
                  <a:gd name="connsiteX1" fmla="*/ 463891 w 464739"/>
                  <a:gd name="connsiteY1" fmla="*/ 463892 h 464739"/>
                  <a:gd name="connsiteX2" fmla="*/ 463880 w 464739"/>
                  <a:gd name="connsiteY2" fmla="*/ 464132 h 464739"/>
                  <a:gd name="connsiteX3" fmla="*/ 463651 w 464739"/>
                  <a:gd name="connsiteY3" fmla="*/ 463904 h 464739"/>
                  <a:gd name="connsiteX4" fmla="*/ 446142 w 464739"/>
                  <a:gd name="connsiteY4" fmla="*/ 464739 h 464739"/>
                  <a:gd name="connsiteX5" fmla="*/ 130673 w 464739"/>
                  <a:gd name="connsiteY5" fmla="*/ 334067 h 464739"/>
                  <a:gd name="connsiteX6" fmla="*/ 0 w 464739"/>
                  <a:gd name="connsiteY6" fmla="*/ 18597 h 464739"/>
                  <a:gd name="connsiteX7" fmla="*/ 836 w 464739"/>
                  <a:gd name="connsiteY7" fmla="*/ 1089 h 464739"/>
                  <a:gd name="connsiteX8" fmla="*/ 607 w 464739"/>
                  <a:gd name="connsiteY8" fmla="*/ 859 h 464739"/>
                  <a:gd name="connsiteX9" fmla="*/ 848 w 464739"/>
                  <a:gd name="connsiteY9" fmla="*/ 848 h 464739"/>
                  <a:gd name="connsiteX10" fmla="*/ 859 w 464739"/>
                  <a:gd name="connsiteY10" fmla="*/ 607 h 464739"/>
                  <a:gd name="connsiteX11" fmla="*/ 1089 w 464739"/>
                  <a:gd name="connsiteY11" fmla="*/ 836 h 464739"/>
                  <a:gd name="connsiteX12" fmla="*/ 18597 w 464739"/>
                  <a:gd name="connsiteY12" fmla="*/ 0 h 464739"/>
                  <a:gd name="connsiteX13" fmla="*/ 334067 w 464739"/>
                  <a:gd name="connsiteY13" fmla="*/ 130672 h 464739"/>
                  <a:gd name="connsiteX14" fmla="*/ 464739 w 464739"/>
                  <a:gd name="connsiteY14" fmla="*/ 446142 h 464739"/>
                  <a:gd name="connsiteX15" fmla="*/ 463903 w 464739"/>
                  <a:gd name="connsiteY15" fmla="*/ 463652 h 464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64739" h="464739">
                    <a:moveTo>
                      <a:pt x="464132" y="463881"/>
                    </a:moveTo>
                    <a:lnTo>
                      <a:pt x="463891" y="463892"/>
                    </a:lnTo>
                    <a:lnTo>
                      <a:pt x="463880" y="464132"/>
                    </a:lnTo>
                    <a:lnTo>
                      <a:pt x="463651" y="463904"/>
                    </a:lnTo>
                    <a:lnTo>
                      <a:pt x="446142" y="464739"/>
                    </a:lnTo>
                    <a:cubicBezTo>
                      <a:pt x="331965" y="464739"/>
                      <a:pt x="217787" y="421182"/>
                      <a:pt x="130673" y="334067"/>
                    </a:cubicBezTo>
                    <a:cubicBezTo>
                      <a:pt x="43558" y="246953"/>
                      <a:pt x="1" y="132775"/>
                      <a:pt x="0" y="18597"/>
                    </a:cubicBezTo>
                    <a:lnTo>
                      <a:pt x="836" y="1089"/>
                    </a:lnTo>
                    <a:lnTo>
                      <a:pt x="607" y="859"/>
                    </a:lnTo>
                    <a:lnTo>
                      <a:pt x="848" y="848"/>
                    </a:lnTo>
                    <a:lnTo>
                      <a:pt x="859" y="607"/>
                    </a:lnTo>
                    <a:lnTo>
                      <a:pt x="1089" y="836"/>
                    </a:lnTo>
                    <a:lnTo>
                      <a:pt x="18597" y="0"/>
                    </a:lnTo>
                    <a:cubicBezTo>
                      <a:pt x="132775" y="0"/>
                      <a:pt x="246952" y="43557"/>
                      <a:pt x="334067" y="130672"/>
                    </a:cubicBezTo>
                    <a:cubicBezTo>
                      <a:pt x="421182" y="217787"/>
                      <a:pt x="464739" y="331964"/>
                      <a:pt x="464739" y="446142"/>
                    </a:cubicBezTo>
                    <a:lnTo>
                      <a:pt x="463903" y="463652"/>
                    </a:ln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FFE3686C-DFF6-4995-81B8-FA38F5BB0401}"/>
                  </a:ext>
                </a:extLst>
              </p:cNvPr>
              <p:cNvSpPr/>
              <p:nvPr/>
            </p:nvSpPr>
            <p:spPr>
              <a:xfrm rot="10800000">
                <a:off x="2607238" y="2688467"/>
                <a:ext cx="464738" cy="464738"/>
              </a:xfrm>
              <a:custGeom>
                <a:avLst/>
                <a:gdLst>
                  <a:gd name="connsiteX0" fmla="*/ 446142 w 464738"/>
                  <a:gd name="connsiteY0" fmla="*/ 464738 h 464738"/>
                  <a:gd name="connsiteX1" fmla="*/ 130673 w 464738"/>
                  <a:gd name="connsiteY1" fmla="*/ 334066 h 464738"/>
                  <a:gd name="connsiteX2" fmla="*/ 0 w 464738"/>
                  <a:gd name="connsiteY2" fmla="*/ 18596 h 464738"/>
                  <a:gd name="connsiteX3" fmla="*/ 836 w 464738"/>
                  <a:gd name="connsiteY3" fmla="*/ 1089 h 464738"/>
                  <a:gd name="connsiteX4" fmla="*/ 606 w 464738"/>
                  <a:gd name="connsiteY4" fmla="*/ 859 h 464738"/>
                  <a:gd name="connsiteX5" fmla="*/ 848 w 464738"/>
                  <a:gd name="connsiteY5" fmla="*/ 848 h 464738"/>
                  <a:gd name="connsiteX6" fmla="*/ 859 w 464738"/>
                  <a:gd name="connsiteY6" fmla="*/ 606 h 464738"/>
                  <a:gd name="connsiteX7" fmla="*/ 1089 w 464738"/>
                  <a:gd name="connsiteY7" fmla="*/ 836 h 464738"/>
                  <a:gd name="connsiteX8" fmla="*/ 18596 w 464738"/>
                  <a:gd name="connsiteY8" fmla="*/ 0 h 464738"/>
                  <a:gd name="connsiteX9" fmla="*/ 334066 w 464738"/>
                  <a:gd name="connsiteY9" fmla="*/ 130672 h 464738"/>
                  <a:gd name="connsiteX10" fmla="*/ 464738 w 464738"/>
                  <a:gd name="connsiteY10" fmla="*/ 446142 h 464738"/>
                  <a:gd name="connsiteX11" fmla="*/ 463902 w 464738"/>
                  <a:gd name="connsiteY11" fmla="*/ 463650 h 464738"/>
                  <a:gd name="connsiteX12" fmla="*/ 464132 w 464738"/>
                  <a:gd name="connsiteY12" fmla="*/ 463880 h 464738"/>
                  <a:gd name="connsiteX13" fmla="*/ 463891 w 464738"/>
                  <a:gd name="connsiteY13" fmla="*/ 463892 h 464738"/>
                  <a:gd name="connsiteX14" fmla="*/ 463879 w 464738"/>
                  <a:gd name="connsiteY14" fmla="*/ 464132 h 464738"/>
                  <a:gd name="connsiteX15" fmla="*/ 463650 w 464738"/>
                  <a:gd name="connsiteY15" fmla="*/ 463903 h 46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64738" h="464738">
                    <a:moveTo>
                      <a:pt x="446142" y="464738"/>
                    </a:moveTo>
                    <a:cubicBezTo>
                      <a:pt x="331965" y="464738"/>
                      <a:pt x="217787" y="421181"/>
                      <a:pt x="130673" y="334066"/>
                    </a:cubicBezTo>
                    <a:cubicBezTo>
                      <a:pt x="43558" y="246952"/>
                      <a:pt x="1" y="132774"/>
                      <a:pt x="0" y="18596"/>
                    </a:cubicBezTo>
                    <a:lnTo>
                      <a:pt x="836" y="1089"/>
                    </a:lnTo>
                    <a:lnTo>
                      <a:pt x="606" y="859"/>
                    </a:lnTo>
                    <a:lnTo>
                      <a:pt x="848" y="848"/>
                    </a:lnTo>
                    <a:lnTo>
                      <a:pt x="859" y="606"/>
                    </a:lnTo>
                    <a:lnTo>
                      <a:pt x="1089" y="836"/>
                    </a:lnTo>
                    <a:lnTo>
                      <a:pt x="18596" y="0"/>
                    </a:lnTo>
                    <a:cubicBezTo>
                      <a:pt x="132774" y="0"/>
                      <a:pt x="246951" y="43557"/>
                      <a:pt x="334066" y="130672"/>
                    </a:cubicBezTo>
                    <a:cubicBezTo>
                      <a:pt x="421181" y="217787"/>
                      <a:pt x="464738" y="331964"/>
                      <a:pt x="464738" y="446142"/>
                    </a:cubicBezTo>
                    <a:lnTo>
                      <a:pt x="463902" y="463650"/>
                    </a:lnTo>
                    <a:lnTo>
                      <a:pt x="464132" y="463880"/>
                    </a:lnTo>
                    <a:lnTo>
                      <a:pt x="463891" y="463892"/>
                    </a:lnTo>
                    <a:lnTo>
                      <a:pt x="463879" y="464132"/>
                    </a:lnTo>
                    <a:lnTo>
                      <a:pt x="463650" y="463903"/>
                    </a:ln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9DCBF653-CCB9-47B2-9DD9-68847A45D82D}"/>
                  </a:ext>
                </a:extLst>
              </p:cNvPr>
              <p:cNvGrpSpPr/>
              <p:nvPr/>
            </p:nvGrpSpPr>
            <p:grpSpPr>
              <a:xfrm>
                <a:off x="2440769" y="2384401"/>
                <a:ext cx="313009" cy="1032464"/>
                <a:chOff x="2440769" y="2384401"/>
                <a:chExt cx="313009" cy="1032464"/>
              </a:xfrm>
            </p:grpSpPr>
            <p:cxnSp>
              <p:nvCxnSpPr>
                <p:cNvPr id="26" name="Straight Connector 25">
                  <a:extLst>
                    <a:ext uri="{FF2B5EF4-FFF2-40B4-BE49-F238E27FC236}">
                      <a16:creationId xmlns:a16="http://schemas.microsoft.com/office/drawing/2014/main" id="{7F081A1F-C7C9-4907-AAED-B4E9B64973F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 flipH="1">
                  <a:off x="2440769" y="2516865"/>
                  <a:ext cx="0" cy="900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34F8F89A-0719-4D9A-8379-9EEBD720105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8100000" flipH="1">
                  <a:off x="2753778" y="2384401"/>
                  <a:ext cx="0" cy="900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7AA5779-FF0F-4ACF-A56C-710A4CDEC8A3}"/>
              </a:ext>
            </a:extLst>
          </p:cNvPr>
          <p:cNvGrpSpPr/>
          <p:nvPr/>
        </p:nvGrpSpPr>
        <p:grpSpPr>
          <a:xfrm>
            <a:off x="1437136" y="649304"/>
            <a:ext cx="388541" cy="388541"/>
            <a:chOff x="5752675" y="5440856"/>
            <a:chExt cx="388541" cy="388541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5F0ADB13-4626-4F84-B513-0B58E65C248E}"/>
                </a:ext>
              </a:extLst>
            </p:cNvPr>
            <p:cNvSpPr/>
            <p:nvPr/>
          </p:nvSpPr>
          <p:spPr>
            <a:xfrm rot="10800000">
              <a:off x="5800801" y="5488982"/>
              <a:ext cx="340415" cy="34041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AF46BC46-AD78-4932-95BA-D3009154CA7A}"/>
                </a:ext>
              </a:extLst>
            </p:cNvPr>
            <p:cNvSpPr/>
            <p:nvPr/>
          </p:nvSpPr>
          <p:spPr>
            <a:xfrm>
              <a:off x="5752675" y="5440856"/>
              <a:ext cx="340415" cy="340415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38118F0-6EA8-4901-9161-9101C6DDD97E}"/>
              </a:ext>
            </a:extLst>
          </p:cNvPr>
          <p:cNvCxnSpPr>
            <a:cxnSpLocks/>
          </p:cNvCxnSpPr>
          <p:nvPr/>
        </p:nvCxnSpPr>
        <p:spPr>
          <a:xfrm rot="16200000" flipH="1">
            <a:off x="5826000" y="3429001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660610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D013D-A80D-4455-B886-0C3448294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99D3AB-20B9-4D90-8106-506F443682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85850" y="1790700"/>
            <a:ext cx="4740150" cy="39782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F9DF39-257F-4C10-A7B4-1AA1C66F28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66000" y="1790700"/>
            <a:ext cx="4740150" cy="39782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E57E5E-B324-4633-AB65-4A53498B9FA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8/16/2021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42A16D-8423-4C91-B839-F95380250F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3AD46B-C875-4F91-8991-4A4E5D768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20980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170C3-74D3-4445-A879-4F7CF42ED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500" y="1011238"/>
            <a:ext cx="10026650" cy="655637"/>
          </a:xfrm>
        </p:spPr>
        <p:txBody>
          <a:bodyPr>
            <a:normAutofit/>
          </a:bodyPr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B64494-3C1C-49FE-ADB2-6F41CEEA82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9500" y="1854200"/>
            <a:ext cx="4741200" cy="553998"/>
          </a:xfrm>
        </p:spPr>
        <p:txBody>
          <a:bodyPr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1800" b="0" cap="all" spc="300" baseline="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EE19A6-8340-43A4-9B30-A27DEB9E2B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79500" y="2525561"/>
            <a:ext cx="4741200" cy="32434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9D4B31-0090-483A-BF84-CEA2B22D51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64950" y="1854200"/>
            <a:ext cx="4741200" cy="553998"/>
          </a:xfrm>
        </p:spPr>
        <p:txBody>
          <a:bodyPr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1800" b="0" cap="all" spc="300" baseline="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8DB9E9-0BD8-4F85-9342-5C5BA0D35CE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64950" y="2525560"/>
            <a:ext cx="4741200" cy="32434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2AE3D3E-6168-45C3-BAB4-04FFFB9835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8/16/2021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A8F8D02-7CCF-4321-847A-CD553E52A3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F966368-2A9A-4617-A2A9-E4E9ACD06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5234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5130F7E5-A40E-4C9C-8E4F-3935B9182C4A}"/>
              </a:ext>
            </a:extLst>
          </p:cNvPr>
          <p:cNvGrpSpPr/>
          <p:nvPr/>
        </p:nvGrpSpPr>
        <p:grpSpPr>
          <a:xfrm>
            <a:off x="0" y="-2"/>
            <a:ext cx="12191999" cy="6858001"/>
            <a:chOff x="0" y="-2"/>
            <a:chExt cx="12191999" cy="6858001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E67B504-02A7-4203-87D0-07D333D71917}"/>
                </a:ext>
              </a:extLst>
            </p:cNvPr>
            <p:cNvSpPr/>
            <p:nvPr/>
          </p:nvSpPr>
          <p:spPr>
            <a:xfrm>
              <a:off x="7995665" y="2562224"/>
              <a:ext cx="4196334" cy="429577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alpha val="40000"/>
                  </a:schemeClr>
                </a:gs>
                <a:gs pos="34000">
                  <a:schemeClr val="accent3">
                    <a:alpha val="20000"/>
                  </a:schemeClr>
                </a:gs>
                <a:gs pos="65000">
                  <a:schemeClr val="accent3">
                    <a:alpha val="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DA1158F3-E1C3-400D-8505-628DB94365CE}"/>
                </a:ext>
              </a:extLst>
            </p:cNvPr>
            <p:cNvGrpSpPr/>
            <p:nvPr/>
          </p:nvGrpSpPr>
          <p:grpSpPr>
            <a:xfrm rot="16200000">
              <a:off x="2295528" y="-2295528"/>
              <a:ext cx="6858000" cy="11449051"/>
              <a:chOff x="0" y="2333625"/>
              <a:chExt cx="9515474" cy="3766109"/>
            </a:xfrm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0AEADDCE-3295-4F24-8700-C93B5457C2B7}"/>
                  </a:ext>
                </a:extLst>
              </p:cNvPr>
              <p:cNvSpPr/>
              <p:nvPr/>
            </p:nvSpPr>
            <p:spPr>
              <a:xfrm>
                <a:off x="4757737" y="2333625"/>
                <a:ext cx="4757737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1F95C76A-5429-458C-BC9D-E1053EF7B84F}"/>
                  </a:ext>
                </a:extLst>
              </p:cNvPr>
              <p:cNvSpPr/>
              <p:nvPr/>
            </p:nvSpPr>
            <p:spPr>
              <a:xfrm flipH="1">
                <a:off x="0" y="2333625"/>
                <a:ext cx="4757737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3D0E8A42-259A-43FA-B284-B459D7364097}"/>
                </a:ext>
              </a:extLst>
            </p:cNvPr>
            <p:cNvGrpSpPr>
              <a:grpSpLocks noChangeAspect="1"/>
            </p:cNvGrpSpPr>
            <p:nvPr/>
          </p:nvGrpSpPr>
          <p:grpSpPr>
            <a:xfrm rot="5400000">
              <a:off x="3583369" y="-3583369"/>
              <a:ext cx="4713262" cy="11880000"/>
              <a:chOff x="1" y="0"/>
              <a:chExt cx="8305797" cy="6858000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7900B4F1-619C-4C0E-B749-1843F22C946A}"/>
                  </a:ext>
                </a:extLst>
              </p:cNvPr>
              <p:cNvSpPr/>
              <p:nvPr/>
            </p:nvSpPr>
            <p:spPr>
              <a:xfrm>
                <a:off x="931" y="3429000"/>
                <a:ext cx="8304867" cy="3429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>
                      <a:alpha val="60000"/>
                    </a:schemeClr>
                  </a:gs>
                  <a:gs pos="63000">
                    <a:schemeClr val="accent3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6E6F70BB-DCCC-4CF0-B5BB-95A965A99947}"/>
                  </a:ext>
                </a:extLst>
              </p:cNvPr>
              <p:cNvSpPr/>
              <p:nvPr/>
            </p:nvSpPr>
            <p:spPr>
              <a:xfrm flipV="1">
                <a:off x="1" y="0"/>
                <a:ext cx="8304867" cy="3429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>
                      <a:alpha val="60000"/>
                    </a:schemeClr>
                  </a:gs>
                  <a:gs pos="63000">
                    <a:schemeClr val="accent3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3E6C50C-C1DA-44E1-B254-3B7228879DCD}"/>
                </a:ext>
              </a:extLst>
            </p:cNvPr>
            <p:cNvGrpSpPr/>
            <p:nvPr/>
          </p:nvGrpSpPr>
          <p:grpSpPr>
            <a:xfrm>
              <a:off x="2676525" y="0"/>
              <a:ext cx="9515473" cy="3766109"/>
              <a:chOff x="2333625" y="2433367"/>
              <a:chExt cx="9897159" cy="3766109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DFC6EEED-A40A-4D1C-BE6B-11DD62770607}"/>
                  </a:ext>
                </a:extLst>
              </p:cNvPr>
              <p:cNvSpPr/>
              <p:nvPr/>
            </p:nvSpPr>
            <p:spPr>
              <a:xfrm>
                <a:off x="7282205" y="2433367"/>
                <a:ext cx="4948579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527FF3FB-FDFC-4659-A7D6-ABED74010E82}"/>
                  </a:ext>
                </a:extLst>
              </p:cNvPr>
              <p:cNvSpPr/>
              <p:nvPr/>
            </p:nvSpPr>
            <p:spPr>
              <a:xfrm flipH="1">
                <a:off x="2333625" y="2433367"/>
                <a:ext cx="4948579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51548ED5-6668-4672-88DC-40E92508ACA2}"/>
                </a:ext>
              </a:extLst>
            </p:cNvPr>
            <p:cNvGrpSpPr/>
            <p:nvPr/>
          </p:nvGrpSpPr>
          <p:grpSpPr>
            <a:xfrm>
              <a:off x="0" y="0"/>
              <a:ext cx="9515473" cy="3766109"/>
              <a:chOff x="0" y="2333625"/>
              <a:chExt cx="9515473" cy="3766109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75AE1B2-E73F-4E6E-AAFB-FB1C02684D32}"/>
                  </a:ext>
                </a:extLst>
              </p:cNvPr>
              <p:cNvSpPr/>
              <p:nvPr/>
            </p:nvSpPr>
            <p:spPr>
              <a:xfrm>
                <a:off x="4757737" y="2333625"/>
                <a:ext cx="4757736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D750F2D6-C0E1-4AFE-AB87-083292737609}"/>
                  </a:ext>
                </a:extLst>
              </p:cNvPr>
              <p:cNvSpPr/>
              <p:nvPr/>
            </p:nvSpPr>
            <p:spPr>
              <a:xfrm flipH="1">
                <a:off x="0" y="2333625"/>
                <a:ext cx="4757736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4ECC0D66-F2BE-4BF4-87F6-CE618B5C891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0BCA11-08C2-4C9A-B0A3-31C9051CD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39999"/>
            <a:ext cx="11090273" cy="1210396"/>
          </a:xfrm>
        </p:spPr>
        <p:txBody>
          <a:bodyPr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62CEB0-C969-40EA-A5E2-8D875E28A6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000" y="1929783"/>
            <a:ext cx="5448052" cy="792161"/>
          </a:xfrm>
        </p:spPr>
        <p:txBody>
          <a:bodyPr anchor="b"/>
          <a:lstStyle>
            <a:lvl1pPr marL="0" indent="0">
              <a:buNone/>
              <a:defRPr sz="16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0F41A6-112E-4305-A0BA-6E119A77AC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0000" y="2937844"/>
            <a:ext cx="5437186" cy="3376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AC672C5-31B9-443B-8DEE-5523646891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03949" y="1929782"/>
            <a:ext cx="5437187" cy="792000"/>
          </a:xfrm>
        </p:spPr>
        <p:txBody>
          <a:bodyPr anchor="b"/>
          <a:lstStyle>
            <a:lvl1pPr marL="0" indent="0">
              <a:buNone/>
              <a:defRPr sz="1600" b="0" i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4D18B9D-8B21-4249-A3AD-8FBE48F0F55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03950" y="2937844"/>
            <a:ext cx="5437186" cy="3376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5B60881-13B2-4064-84FB-6D071F36C4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8/16/2021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49FCE5D-D5EF-485D-97FA-2614FF9642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7F204FC-4F66-417C-8E4B-74772ED05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45724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0855A-C7D7-455F-BD47-AB4221DD02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500" y="1079500"/>
            <a:ext cx="10026650" cy="4689475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629F6FD-C2F8-4688-B52A-ED76F48B8B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8/16/2021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358F0F-237C-4F8E-A5A7-48269F700B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C3629E-70C3-44A4-A268-2194CD424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80991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F0232D4-EC56-49D3-B967-D972B5E5E2C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8/16/2021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2C3171-136A-405F-B1CF-C0DAFAA21E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523E7E-BA29-40D2-BE24-10E7F7050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983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607EF-706F-47DD-B487-7C3E4EDE1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1607" y="1011238"/>
            <a:ext cx="3906000" cy="1292400"/>
          </a:xfrm>
        </p:spPr>
        <p:txBody>
          <a:bodyPr anchor="t" anchorCtr="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298442-7D9F-4D62-866B-FBA382F06C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37200" y="955230"/>
            <a:ext cx="5583193" cy="4813745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4800"/>
            </a:lvl1pPr>
            <a:lvl2pPr marL="0">
              <a:lnSpc>
                <a:spcPct val="100000"/>
              </a:lnSpc>
              <a:defRPr sz="4800"/>
            </a:lvl2pPr>
            <a:lvl3pPr marL="0" indent="0">
              <a:buNone/>
              <a:defRPr sz="2000"/>
            </a:lvl3pPr>
            <a:lvl4pPr marL="0">
              <a:defRPr sz="2000"/>
            </a:lvl4pPr>
            <a:lvl5pPr marL="360000"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7D1DB7-AC43-460E-B3C5-9F8B37D1B5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79499" y="2664000"/>
            <a:ext cx="3905999" cy="31068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0C5DE9-6995-4F6E-AF64-6CE9A677971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8/16/2021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8BC655-2B4D-48CA-90B9-740400332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14A7E0-1D83-4CE0-9FFE-3EEE2B3C2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91061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F7F85-950A-4BED-AE31-5C85DE4FA4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501" y="1011238"/>
            <a:ext cx="3905250" cy="1292662"/>
          </a:xfrm>
        </p:spPr>
        <p:txBody>
          <a:bodyPr anchor="t" anchorCtr="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813A008-3741-4305-8A06-C0D8404A32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37200" y="531813"/>
            <a:ext cx="6113812" cy="578484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2ADC63-3365-4920-AF26-600F4D2EA5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79500" y="2663825"/>
            <a:ext cx="3905250" cy="310515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C161BE-EF8B-4F4D-8197-61442EBC46B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8/16/2021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D37897-BFE5-414E-9334-53116988DC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5BF024-9A20-4B80-976D-420DCCD16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97164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B794F-0C7D-47A6-A355-9B54F3A08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518BEFC-5F95-43C3-A662-CF24426CB3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79500" y="1790700"/>
            <a:ext cx="10026650" cy="39782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020A41-C226-41AB-8766-C9BF3E9BF9D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8/16/2021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7795E9-017B-4505-810D-A5F553A56B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6A1BD-3429-4C11-B230-8AD083EC3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86549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A11CA2-18BF-408B-A40C-B43A0A7B80F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899079" y="1079500"/>
            <a:ext cx="1292662" cy="4689476"/>
          </a:xfrm>
        </p:spPr>
        <p:txBody>
          <a:bodyPr vert="eaVer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E424B6-12FC-41A1-AF7C-7E3931D972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79499" y="1079500"/>
            <a:ext cx="8495943" cy="468947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5CF957-F921-48CF-97FE-91190C1AE9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8/16/2021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53F49D-6E0C-47F7-BAAD-A427913DC4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38A122-F390-46CF-BECF-3AE05CA58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78301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BC7A07-96C3-42AF-943D-953C86C3DA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63557"/>
            <a:ext cx="9144000" cy="2387600"/>
          </a:xfrm>
        </p:spPr>
        <p:txBody>
          <a:bodyPr anchor="b">
            <a:normAutofit/>
          </a:bodyPr>
          <a:lstStyle>
            <a:lvl1pPr algn="ctr">
              <a:lnSpc>
                <a:spcPct val="90000"/>
              </a:lnSpc>
              <a:defRPr sz="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EE38DF-F503-4E79-B1B0-16489708A1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43232"/>
            <a:ext cx="9144000" cy="1655762"/>
          </a:xfrm>
        </p:spPr>
        <p:txBody>
          <a:bodyPr>
            <a:normAutofit/>
          </a:bodyPr>
          <a:lstStyle>
            <a:lvl1pPr marL="0" indent="0" algn="ctr">
              <a:lnSpc>
                <a:spcPts val="3200"/>
              </a:lnSpc>
              <a:buNone/>
              <a:defRPr sz="24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1D965B-87A4-4F43-BE02-800BCCDF42E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0624" y="6217920"/>
            <a:ext cx="2743200" cy="640080"/>
          </a:xfrm>
        </p:spPr>
        <p:txBody>
          <a:bodyPr anchor="ctr" anchorCtr="0"/>
          <a:lstStyle/>
          <a:p>
            <a:fld id="{403CB87E-4591-47A1-9046-CF63F17215EF}" type="datetime2">
              <a:rPr lang="en-US" smtClean="0"/>
              <a:t>Monday, August 16, 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9ED35B-CBF1-40D9-BAA7-CF9E1E22B8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67328" y="6217920"/>
            <a:ext cx="7196328" cy="640080"/>
          </a:xfrm>
        </p:spPr>
        <p:txBody>
          <a:bodyPr anchor="ctr" anchorCtr="0"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26653A-450D-4BDE-8718-99F2D9314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3152" y="0"/>
            <a:ext cx="685800" cy="685800"/>
          </a:xfrm>
        </p:spPr>
        <p:txBody>
          <a:bodyPr/>
          <a:lstStyle>
            <a:lvl1pPr algn="ctr">
              <a:defRPr/>
            </a:lvl1pPr>
          </a:lstStyle>
          <a:p>
            <a:fld id="{3A4F6043-7A67-491B-98BC-F933DED722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18671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914413-82C1-4EBC-8C6B-BC5F842D1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365125"/>
            <a:ext cx="10543032" cy="1325563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5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8F029A-192E-4A44-ACC7-6C5212C777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0625" y="1825625"/>
            <a:ext cx="10543031" cy="4206383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D1A7D4-E57E-4789-896B-B2A051BF94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0624" y="6217920"/>
            <a:ext cx="2743200" cy="64008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33DE70B-B772-416E-A790-995760B1742E}" type="datetime2">
              <a:rPr lang="en-US" smtClean="0"/>
              <a:t>Monday, August 16, 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7B63EE-3B35-4F8A-BDA3-E778BFE14C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339EF2-7937-4C30-A883-7F7BD0280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00130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AF4BC-D1E9-40F0-A26B-9EA9B6B697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1081941"/>
            <a:ext cx="10543032" cy="2852737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7974A6-FAB9-47DA-8F1A-701DFC8DF3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0624" y="3961666"/>
            <a:ext cx="10543032" cy="1500187"/>
          </a:xfrm>
        </p:spPr>
        <p:txBody>
          <a:bodyPr>
            <a:noAutofit/>
          </a:bodyPr>
          <a:lstStyle>
            <a:lvl1pPr marL="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64E2B4-314C-4D4F-8938-E437A2EF5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60CDE-A6F1-4138-AF12-ED09E8E5FB6B}" type="datetime2">
              <a:rPr lang="en-US" smtClean="0"/>
              <a:t>Monday, August 16,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442F23-6986-4A36-97F0-13F305A2D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4BA1B9-2423-42BD-A553-DC5703F62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397335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64F76-994F-4AB5-B17B-46C0C2FA5A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365125"/>
            <a:ext cx="10543032" cy="1325563"/>
          </a:xfrm>
        </p:spPr>
        <p:txBody>
          <a:bodyPr>
            <a:normAutofit/>
          </a:bodyPr>
          <a:lstStyle>
            <a:lvl1pPr>
              <a:defRPr sz="5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A69B3B-A540-4556-98C8-1F49704A79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20624" y="1825625"/>
            <a:ext cx="5599176" cy="4206382"/>
          </a:xfrm>
        </p:spPr>
        <p:txBody>
          <a:bodyPr/>
          <a:lstStyle>
            <a:lvl1pPr marL="457200" indent="-457200">
              <a:buFont typeface="Wingdings 2" panose="05020102010507070707" pitchFamily="18" charset="2"/>
              <a:buChar char="¬"/>
              <a:defRPr/>
            </a:lvl1pPr>
            <a:lvl2pPr marL="800100" indent="-342900">
              <a:buFont typeface="Wingdings 2" panose="05020102010507070707" pitchFamily="18" charset="2"/>
              <a:buChar char="¬"/>
              <a:defRPr/>
            </a:lvl2pPr>
            <a:lvl3pPr marL="1257300" indent="-342900">
              <a:buFont typeface="Wingdings 2" panose="05020102010507070707" pitchFamily="18" charset="2"/>
              <a:buChar char="¬"/>
              <a:defRPr/>
            </a:lvl3pPr>
            <a:lvl4pPr marL="1657350" indent="-285750">
              <a:buFont typeface="Wingdings 2" panose="05020102010507070707" pitchFamily="18" charset="2"/>
              <a:buChar char="¬"/>
              <a:defRPr/>
            </a:lvl4pPr>
            <a:lvl5pPr marL="2114550" indent="-285750">
              <a:buFont typeface="Wingdings 2" panose="05020102010507070707" pitchFamily="18" charset="2"/>
              <a:buChar char="¬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C72438-7C63-48F2-9D6F-2461BFD6D5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4791456" cy="4206382"/>
          </a:xfrm>
        </p:spPr>
        <p:txBody>
          <a:bodyPr/>
          <a:lstStyle>
            <a:lvl1pPr marL="228600" indent="-228600">
              <a:buFont typeface="Wingdings 2" panose="05020102010507070707" pitchFamily="18" charset="2"/>
              <a:buChar char="¬"/>
              <a:defRPr/>
            </a:lvl1pPr>
            <a:lvl2pPr marL="685800" indent="-228600">
              <a:buFont typeface="Wingdings 2" panose="05020102010507070707" pitchFamily="18" charset="2"/>
              <a:buChar char="¬"/>
              <a:defRPr/>
            </a:lvl2pPr>
            <a:lvl3pPr marL="1143000" indent="-228600">
              <a:buFont typeface="Wingdings 2" panose="05020102010507070707" pitchFamily="18" charset="2"/>
              <a:buChar char="¬"/>
              <a:defRPr/>
            </a:lvl3pPr>
            <a:lvl4pPr marL="1600200" indent="-228600">
              <a:buFont typeface="Wingdings 2" panose="05020102010507070707" pitchFamily="18" charset="2"/>
              <a:buChar char="¬"/>
              <a:defRPr/>
            </a:lvl4pPr>
            <a:lvl5pPr marL="2057400" indent="-228600">
              <a:buFont typeface="Wingdings 2" panose="05020102010507070707" pitchFamily="18" charset="2"/>
              <a:buChar char="¬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FA1B49-6AAA-4DA7-970F-B75899F1AB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15F8B1-DB7B-4D28-A97D-40FB2DD1EF78}" type="datetime2">
              <a:rPr lang="en-US" smtClean="0"/>
              <a:t>Monday, August 16,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E3649A-B9A2-4737-B47E-758DC14068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0C1407-C705-451C-878E-8175DCCD5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9095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9521FD20-B9D4-4FD1-9AAD-F4157555AD62}"/>
              </a:ext>
            </a:extLst>
          </p:cNvPr>
          <p:cNvGrpSpPr/>
          <p:nvPr/>
        </p:nvGrpSpPr>
        <p:grpSpPr>
          <a:xfrm rot="10800000">
            <a:off x="1392000" y="0"/>
            <a:ext cx="10800000" cy="6858000"/>
            <a:chOff x="0" y="0"/>
            <a:chExt cx="10800000" cy="685800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7477A35-8424-45D6-A66E-8ACFA6C405B5}"/>
                </a:ext>
              </a:extLst>
            </p:cNvPr>
            <p:cNvSpPr/>
            <p:nvPr/>
          </p:nvSpPr>
          <p:spPr>
            <a:xfrm>
              <a:off x="540000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BFBA1CE-E9AC-40C0-A7F9-E5671F5FEF9C}"/>
                </a:ext>
              </a:extLst>
            </p:cNvPr>
            <p:cNvSpPr/>
            <p:nvPr/>
          </p:nvSpPr>
          <p:spPr>
            <a:xfrm flipH="1">
              <a:off x="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0C2729A-59F8-46A4-9AAA-7665E5966E2D}"/>
              </a:ext>
            </a:extLst>
          </p:cNvPr>
          <p:cNvGrpSpPr>
            <a:grpSpLocks noChangeAspect="1"/>
          </p:cNvGrpSpPr>
          <p:nvPr/>
        </p:nvGrpSpPr>
        <p:grpSpPr>
          <a:xfrm rot="16200000" flipH="1">
            <a:off x="-1714500" y="1714500"/>
            <a:ext cx="6858000" cy="3429000"/>
            <a:chOff x="0" y="0"/>
            <a:chExt cx="2880000" cy="14400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3EBBB96-590D-4704-87AD-A00AE2424DE8}"/>
                </a:ext>
              </a:extLst>
            </p:cNvPr>
            <p:cNvSpPr/>
            <p:nvPr/>
          </p:nvSpPr>
          <p:spPr>
            <a:xfrm>
              <a:off x="144000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89BAB7D-5298-40B9-910B-136D0C6A9934}"/>
                </a:ext>
              </a:extLst>
            </p:cNvPr>
            <p:cNvSpPr/>
            <p:nvPr/>
          </p:nvSpPr>
          <p:spPr>
            <a:xfrm flipH="1">
              <a:off x="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F323EA00-E168-4864-883B-358A7CDF9153}"/>
              </a:ext>
            </a:extLst>
          </p:cNvPr>
          <p:cNvSpPr>
            <a:spLocks noChangeAspect="1"/>
          </p:cNvSpPr>
          <p:nvPr/>
        </p:nvSpPr>
        <p:spPr>
          <a:xfrm rot="10800000">
            <a:off x="5602287" y="268286"/>
            <a:ext cx="6589713" cy="6589713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A4F2DFA-2F27-43FB-B08C-0787FA44B0D1}"/>
              </a:ext>
            </a:extLst>
          </p:cNvPr>
          <p:cNvSpPr>
            <a:spLocks noChangeAspect="1"/>
          </p:cNvSpPr>
          <p:nvPr/>
        </p:nvSpPr>
        <p:spPr>
          <a:xfrm>
            <a:off x="0" y="0"/>
            <a:ext cx="6589713" cy="6589713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60000"/>
                </a:schemeClr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D750354-CD8D-4A3B-A7AC-04622BCB049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3ED3C6-DA43-4D1C-9056-407A4FB1C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6"/>
            <a:ext cx="11090275" cy="5759450"/>
          </a:xfrm>
        </p:spPr>
        <p:txBody>
          <a:bodyPr/>
          <a:lstStyle>
            <a:lvl1pPr>
              <a:defRPr sz="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0CEB41-E921-45ED-951A-861E31E013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8/16/2021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6B422D-769C-4E63-8763-ABBB88500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38FB6F-2D68-40C0-B628-142011F34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156021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2F9955-0460-4A20-8FC6-3005955600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365125"/>
            <a:ext cx="10543032" cy="1325563"/>
          </a:xfrm>
        </p:spPr>
        <p:txBody>
          <a:bodyPr>
            <a:normAutofit/>
          </a:bodyPr>
          <a:lstStyle>
            <a:lvl1pPr>
              <a:defRPr sz="5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95DDA7-4AAD-4EBE-880C-200E5F10A6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0624" y="1681163"/>
            <a:ext cx="5549697" cy="823912"/>
          </a:xfrm>
        </p:spPr>
        <p:txBody>
          <a:bodyPr anchor="b">
            <a:normAutofit/>
          </a:bodyPr>
          <a:lstStyle>
            <a:lvl1pPr marL="0" indent="0">
              <a:buNone/>
              <a:defRPr sz="3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717496-E470-4CF6-884C-F07390A468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0624" y="2505075"/>
            <a:ext cx="5549697" cy="3526932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C438EA-D381-4F22-A911-ECDD6D04FB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970321" y="1681163"/>
            <a:ext cx="4993335" cy="823912"/>
          </a:xfrm>
        </p:spPr>
        <p:txBody>
          <a:bodyPr anchor="b">
            <a:normAutofit/>
          </a:bodyPr>
          <a:lstStyle>
            <a:lvl1pPr marL="0" indent="0">
              <a:buNone/>
              <a:defRPr sz="3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3F255FA-A04D-49F2-8DB4-3CC082D0DB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970321" y="2505075"/>
            <a:ext cx="4993335" cy="3526932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A6298F3-0AEC-4811-99A4-B78AE3A70B1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0624" y="6217920"/>
            <a:ext cx="2743200" cy="640080"/>
          </a:xfrm>
        </p:spPr>
        <p:txBody>
          <a:bodyPr/>
          <a:lstStyle/>
          <a:p>
            <a:fld id="{14039161-23B8-4738-9069-73EBE8884FDD}" type="datetime2">
              <a:rPr lang="en-US" smtClean="0"/>
              <a:t>Monday, August 16, 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A7690B4-8A9A-4717-8B0B-2C92129265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328F00A-44BE-4E0A-B1CE-1FC489654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95358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1F235-FBFF-453E-B90A-5758ED47C7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938306"/>
            <a:ext cx="10543032" cy="1325563"/>
          </a:xfrm>
        </p:spPr>
        <p:txBody>
          <a:bodyPr>
            <a:normAutofit/>
          </a:bodyPr>
          <a:lstStyle>
            <a:lvl1pPr>
              <a:defRPr sz="5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43A871-5A76-4349-99F0-C46C773804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94D44-7693-499F-AC6C-11696134FE3F}" type="datetime2">
              <a:rPr lang="en-US" smtClean="0"/>
              <a:t>Monday, August 16, 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72E803-8BD9-40A2-8389-C19DA11480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5414ED-B772-4B84-813E-E34C9A97C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642214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E562BDD-CBFF-4046-A6B2-A9ECCB7EA1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AF2AE-472C-4EF3-ABB2-24BAA9AE3CF7}" type="datetime2">
              <a:rPr lang="en-US" smtClean="0"/>
              <a:t>Monday, August 16, 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90B5F6-6C28-4A86-AFD0-D7F93D461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910D5C-1634-451B-8D99-4D47EB3A1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343644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712261-8522-4437-B612-7C7100D188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457200"/>
            <a:ext cx="10543032" cy="1600200"/>
          </a:xfrm>
        </p:spPr>
        <p:txBody>
          <a:bodyPr anchor="b">
            <a:noAutofit/>
          </a:bodyPr>
          <a:lstStyle>
            <a:lvl1pPr>
              <a:defRPr sz="5200">
                <a:latin typeface="Dante (Headings)2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BAA0AF-3F50-42BD-84B4-E70C3D004F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2199340"/>
            <a:ext cx="5780468" cy="3661710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9C702B-2C4D-4590-8BEE-31940145C7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20624" y="2199340"/>
            <a:ext cx="4489180" cy="3669647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94813E-250B-4422-AE46-5E1AB964A41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0624" y="6217920"/>
            <a:ext cx="2743200" cy="640080"/>
          </a:xfrm>
        </p:spPr>
        <p:txBody>
          <a:bodyPr/>
          <a:lstStyle/>
          <a:p>
            <a:fld id="{EAEA162C-A7C1-4263-9453-1BAFF8C39559}" type="datetime2">
              <a:rPr lang="en-US" smtClean="0"/>
              <a:t>Monday, August 16,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CB5B81-E9CC-45F3-8EF1-35D2C8FF1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DA7E97-5A73-4602-9582-6CDACB9185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194017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5334B-3019-4CA1-B658-7790019224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457200"/>
            <a:ext cx="4489180" cy="1600200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FD3CC12-FD6B-41A3-BF67-D600CC4383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DB2BD5-DC18-460B-BFCC-5B2447D2B0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20624" y="2199340"/>
            <a:ext cx="4489180" cy="3669647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AF6305-9768-4792-866C-91238D45695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0624" y="6217920"/>
            <a:ext cx="2743200" cy="640080"/>
          </a:xfrm>
        </p:spPr>
        <p:txBody>
          <a:bodyPr/>
          <a:lstStyle/>
          <a:p>
            <a:fld id="{64DF6793-3458-4587-8168-65F0C37A92D2}" type="datetime2">
              <a:rPr lang="en-US" smtClean="0"/>
              <a:t>Monday, August 16,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DBF050-0FF1-499F-936E-FAAE50DC3D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902C2E-1542-46B4-85B1-7A4B3F772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21904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D930A-6467-4C46-BA13-A0F5EC12F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41977A-7872-4BE8-8C5C-D2099BEDBB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CB8191-8A0C-4077-9A2D-0255BF81A9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17F0E-8070-4DFE-A821-9A699EDBAD7E}" type="datetime2">
              <a:rPr lang="en-US" smtClean="0"/>
              <a:t>Monday, August 16,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441B40-57AC-45F3-9AAC-DC2BEBB121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6D65F4-29FA-451A-878F-768E426A7E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523944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D76A9FC-D582-4FC8-B641-9F77B4DD15B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3A1683-12F6-4BA6-AD1A-F98C609514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1141D6-1E1A-4A54-A9B4-57F86865FC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D34AE-C7BF-46E5-A968-01C6641F6476}" type="datetime2">
              <a:rPr lang="en-US" smtClean="0"/>
              <a:t>Monday, August 16,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7541D6-4702-4421-AEB2-D6CA3AADBA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3C9F43-CD60-4C38-94C9-0E6D3B722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352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ED88E92-14F3-4B58-9E48-1D79E139A89E}"/>
              </a:ext>
            </a:extLst>
          </p:cNvPr>
          <p:cNvGrpSpPr/>
          <p:nvPr/>
        </p:nvGrpSpPr>
        <p:grpSpPr>
          <a:xfrm>
            <a:off x="0" y="0"/>
            <a:ext cx="12191999" cy="6861600"/>
            <a:chOff x="1" y="0"/>
            <a:chExt cx="12191999" cy="68616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6466AE7-32B6-4334-AF41-B9387E6726C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659C09F8-90CD-443F-9AA1-D08C56A605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C7304AB-BE7D-45AC-A876-4A24543AE5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8E11922B-DDB3-46D7-B1BD-C1CCDB3C42E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580F8F6-E662-4BCD-AC9C-7E5DDBD5A773}"/>
                  </a:ext>
                </a:extLst>
              </p:cNvPr>
              <p:cNvSpPr/>
              <p:nvPr/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9A333FE5-ADB0-48EE-A1A6-9AA36DA343A2}"/>
                  </a:ext>
                </a:extLst>
              </p:cNvPr>
              <p:cNvSpPr/>
              <p:nvPr/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0B09CD4F-6DF4-48AA-BD35-23E3F2A643F7}"/>
                </a:ext>
              </a:extLst>
            </p:cNvPr>
            <p:cNvGrpSpPr>
              <a:grpSpLocks noChangeAspect="1"/>
            </p:cNvGrpSpPr>
            <p:nvPr/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02223219-ACCC-42F2-A1B4-E3C8C8AB12A4}"/>
                  </a:ext>
                </a:extLst>
              </p:cNvPr>
              <p:cNvSpPr/>
              <p:nvPr/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1510B0E9-9BA0-4357-9E04-554C19BAAC89}"/>
                  </a:ext>
                </a:extLst>
              </p:cNvPr>
              <p:cNvSpPr/>
              <p:nvPr/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F06DA80-525A-4C9E-A441-50630AA772A4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E841E027-8E53-4FEB-8605-2124D85731C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DD871A2-AE80-4408-AA95-DC60D132E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8/16/2021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D122A1-7B97-4979-B319-1CE0A4A497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209A76-7DCD-477A-A6BA-EEA63FF94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5592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D5C0F5C-A529-490C-8941-78F10C6A00D3}"/>
              </a:ext>
            </a:extLst>
          </p:cNvPr>
          <p:cNvGrpSpPr/>
          <p:nvPr/>
        </p:nvGrpSpPr>
        <p:grpSpPr>
          <a:xfrm flipH="1">
            <a:off x="0" y="0"/>
            <a:ext cx="12191999" cy="6858001"/>
            <a:chOff x="0" y="-2"/>
            <a:chExt cx="12191999" cy="685800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4A8D739-B942-4545-9459-A6CAF0444D1F}"/>
                </a:ext>
              </a:extLst>
            </p:cNvPr>
            <p:cNvSpPr/>
            <p:nvPr/>
          </p:nvSpPr>
          <p:spPr>
            <a:xfrm>
              <a:off x="7995665" y="2562224"/>
              <a:ext cx="4196334" cy="429577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alpha val="40000"/>
                  </a:schemeClr>
                </a:gs>
                <a:gs pos="34000">
                  <a:schemeClr val="accent3">
                    <a:alpha val="20000"/>
                  </a:schemeClr>
                </a:gs>
                <a:gs pos="65000">
                  <a:schemeClr val="accent3">
                    <a:alpha val="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BB38CCA-110B-4404-9363-BFFA76C096D2}"/>
                </a:ext>
              </a:extLst>
            </p:cNvPr>
            <p:cNvGrpSpPr/>
            <p:nvPr/>
          </p:nvGrpSpPr>
          <p:grpSpPr>
            <a:xfrm rot="16200000">
              <a:off x="2295528" y="-2295528"/>
              <a:ext cx="6858000" cy="11449051"/>
              <a:chOff x="0" y="2333625"/>
              <a:chExt cx="9515474" cy="3766109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B223FE99-C58F-4A56-8F8E-2942FF74E4BD}"/>
                  </a:ext>
                </a:extLst>
              </p:cNvPr>
              <p:cNvSpPr/>
              <p:nvPr/>
            </p:nvSpPr>
            <p:spPr>
              <a:xfrm>
                <a:off x="4757737" y="2333625"/>
                <a:ext cx="4757737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DBBD4511-8AB6-4BD3-8410-7FB3EC8D42B2}"/>
                  </a:ext>
                </a:extLst>
              </p:cNvPr>
              <p:cNvSpPr/>
              <p:nvPr/>
            </p:nvSpPr>
            <p:spPr>
              <a:xfrm flipH="1">
                <a:off x="0" y="2333625"/>
                <a:ext cx="4757737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A8CA067-2248-4BD3-B56E-2C014AEB2273}"/>
                </a:ext>
              </a:extLst>
            </p:cNvPr>
            <p:cNvGrpSpPr>
              <a:grpSpLocks noChangeAspect="1"/>
            </p:cNvGrpSpPr>
            <p:nvPr/>
          </p:nvGrpSpPr>
          <p:grpSpPr>
            <a:xfrm rot="5400000">
              <a:off x="3583369" y="-3583369"/>
              <a:ext cx="4713262" cy="11880000"/>
              <a:chOff x="1" y="0"/>
              <a:chExt cx="8305797" cy="6858000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8C017B9B-2727-4255-8F80-9D4C2A5AE297}"/>
                  </a:ext>
                </a:extLst>
              </p:cNvPr>
              <p:cNvSpPr/>
              <p:nvPr/>
            </p:nvSpPr>
            <p:spPr>
              <a:xfrm>
                <a:off x="931" y="3429000"/>
                <a:ext cx="8304867" cy="3429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>
                      <a:alpha val="60000"/>
                    </a:schemeClr>
                  </a:gs>
                  <a:gs pos="63000">
                    <a:schemeClr val="accent3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693C5F16-BC47-4707-B6B7-DC5262ACDC51}"/>
                  </a:ext>
                </a:extLst>
              </p:cNvPr>
              <p:cNvSpPr/>
              <p:nvPr/>
            </p:nvSpPr>
            <p:spPr>
              <a:xfrm flipV="1">
                <a:off x="1" y="0"/>
                <a:ext cx="8304867" cy="3429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>
                      <a:alpha val="60000"/>
                    </a:schemeClr>
                  </a:gs>
                  <a:gs pos="63000">
                    <a:schemeClr val="accent3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E88FE13-0734-4BB3-B4D1-7C53A194DA84}"/>
                </a:ext>
              </a:extLst>
            </p:cNvPr>
            <p:cNvGrpSpPr/>
            <p:nvPr/>
          </p:nvGrpSpPr>
          <p:grpSpPr>
            <a:xfrm>
              <a:off x="2676525" y="0"/>
              <a:ext cx="9515473" cy="3766109"/>
              <a:chOff x="2333625" y="2433367"/>
              <a:chExt cx="9897159" cy="3766109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C9B7EF7-1EDF-4AC7-8E40-C2801783AC85}"/>
                  </a:ext>
                </a:extLst>
              </p:cNvPr>
              <p:cNvSpPr/>
              <p:nvPr/>
            </p:nvSpPr>
            <p:spPr>
              <a:xfrm>
                <a:off x="7282205" y="2433367"/>
                <a:ext cx="4948579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25CA0A0-9A3F-498E-983D-B3285EF5AD9A}"/>
                  </a:ext>
                </a:extLst>
              </p:cNvPr>
              <p:cNvSpPr/>
              <p:nvPr/>
            </p:nvSpPr>
            <p:spPr>
              <a:xfrm flipH="1">
                <a:off x="2333625" y="2433367"/>
                <a:ext cx="4948579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A5171814-E4F0-44B5-BC3F-588512210991}"/>
                </a:ext>
              </a:extLst>
            </p:cNvPr>
            <p:cNvGrpSpPr/>
            <p:nvPr/>
          </p:nvGrpSpPr>
          <p:grpSpPr>
            <a:xfrm>
              <a:off x="0" y="0"/>
              <a:ext cx="9515473" cy="3766109"/>
              <a:chOff x="0" y="2333625"/>
              <a:chExt cx="9515473" cy="3766109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8E666ACD-EB1C-4732-971B-C3B26061DB82}"/>
                  </a:ext>
                </a:extLst>
              </p:cNvPr>
              <p:cNvSpPr/>
              <p:nvPr/>
            </p:nvSpPr>
            <p:spPr>
              <a:xfrm>
                <a:off x="4757737" y="2333625"/>
                <a:ext cx="4757736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2A4E213B-7F96-44C1-90B3-B72E9387BF73}"/>
                  </a:ext>
                </a:extLst>
              </p:cNvPr>
              <p:cNvSpPr/>
              <p:nvPr/>
            </p:nvSpPr>
            <p:spPr>
              <a:xfrm flipH="1">
                <a:off x="0" y="2333625"/>
                <a:ext cx="4757736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BFE392AA-35E5-40E5-9309-284A0C54106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A8188C-9713-46E1-AA5C-C84FE515F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999" y="540000"/>
            <a:ext cx="4511425" cy="2771774"/>
          </a:xfrm>
        </p:spPr>
        <p:txBody>
          <a:bodyPr anchor="t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E192CC-893A-4A84-A7E9-F389D83F0B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2400" y="540000"/>
            <a:ext cx="6408736" cy="5759450"/>
          </a:xfrm>
        </p:spPr>
        <p:txBody>
          <a:bodyPr/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CC7765-7D44-43DD-A1DF-419D3E1C62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40000" y="3536950"/>
            <a:ext cx="4511426" cy="2771775"/>
          </a:xfrm>
        </p:spPr>
        <p:txBody>
          <a:bodyPr/>
          <a:lstStyle>
            <a:lvl1pPr marL="0" indent="0">
              <a:buNone/>
              <a:defRPr sz="1600" cap="all" spc="300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D36875-AFB0-4905-8C9E-A72B4F5977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8/16/2021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437ABF-7E70-4E45-A67B-C503BF182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8016CA-2983-47BF-BA09-2130A40C8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6512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97E00A2-2906-4C97-9D1F-C789D3ADD373}"/>
              </a:ext>
            </a:extLst>
          </p:cNvPr>
          <p:cNvGrpSpPr/>
          <p:nvPr/>
        </p:nvGrpSpPr>
        <p:grpSpPr>
          <a:xfrm rot="10800000">
            <a:off x="1392000" y="0"/>
            <a:ext cx="10800000" cy="6858000"/>
            <a:chOff x="0" y="0"/>
            <a:chExt cx="10800000" cy="68580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9CE8EF9-87D6-47FD-B7D3-2D48D8E48AC3}"/>
                </a:ext>
              </a:extLst>
            </p:cNvPr>
            <p:cNvSpPr/>
            <p:nvPr/>
          </p:nvSpPr>
          <p:spPr>
            <a:xfrm>
              <a:off x="540000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784998E-9D37-4D0D-889A-C67531E5295C}"/>
                </a:ext>
              </a:extLst>
            </p:cNvPr>
            <p:cNvSpPr/>
            <p:nvPr/>
          </p:nvSpPr>
          <p:spPr>
            <a:xfrm flipH="1">
              <a:off x="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B575B0B-C502-438E-967C-64D268031426}"/>
              </a:ext>
            </a:extLst>
          </p:cNvPr>
          <p:cNvGrpSpPr>
            <a:grpSpLocks noChangeAspect="1"/>
          </p:cNvGrpSpPr>
          <p:nvPr/>
        </p:nvGrpSpPr>
        <p:grpSpPr>
          <a:xfrm rot="16200000" flipH="1">
            <a:off x="-1714500" y="1714500"/>
            <a:ext cx="6858000" cy="3429000"/>
            <a:chOff x="0" y="0"/>
            <a:chExt cx="2880000" cy="1440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FC29931-00EB-4F74-BE4C-172A4C282A26}"/>
                </a:ext>
              </a:extLst>
            </p:cNvPr>
            <p:cNvSpPr/>
            <p:nvPr/>
          </p:nvSpPr>
          <p:spPr>
            <a:xfrm>
              <a:off x="144000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89B4C87-FDD3-406D-BE06-3ABF69905E03}"/>
                </a:ext>
              </a:extLst>
            </p:cNvPr>
            <p:cNvSpPr/>
            <p:nvPr/>
          </p:nvSpPr>
          <p:spPr>
            <a:xfrm flipH="1">
              <a:off x="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FD817A89-A0E1-4190-90AE-0571E6CE8FC6}"/>
              </a:ext>
            </a:extLst>
          </p:cNvPr>
          <p:cNvSpPr>
            <a:spLocks noChangeAspect="1"/>
          </p:cNvSpPr>
          <p:nvPr/>
        </p:nvSpPr>
        <p:spPr>
          <a:xfrm rot="10800000">
            <a:off x="5602287" y="268286"/>
            <a:ext cx="6589713" cy="6589713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FD20388-C666-4992-920D-5F034214950C}"/>
              </a:ext>
            </a:extLst>
          </p:cNvPr>
          <p:cNvSpPr>
            <a:spLocks noChangeAspect="1"/>
          </p:cNvSpPr>
          <p:nvPr/>
        </p:nvSpPr>
        <p:spPr>
          <a:xfrm>
            <a:off x="0" y="0"/>
            <a:ext cx="6589713" cy="6589713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60000"/>
                </a:schemeClr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CAB0CC3-A07E-43B8-9B34-0A67C1806DE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1800A6-9706-4B81-B957-C950A5F774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999" y="540000"/>
            <a:ext cx="4511425" cy="2771774"/>
          </a:xfrm>
        </p:spPr>
        <p:txBody>
          <a:bodyPr anchor="t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A17652B-AA0D-4574-AF1D-7F7442D84B0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32400" y="549275"/>
            <a:ext cx="6408736" cy="57594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A19547-D24B-4BD1-8C26-318450B171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39999" y="3536950"/>
            <a:ext cx="4511425" cy="2771774"/>
          </a:xfrm>
        </p:spPr>
        <p:txBody>
          <a:bodyPr/>
          <a:lstStyle>
            <a:lvl1pPr marL="0" indent="0">
              <a:buNone/>
              <a:defRPr sz="1600" cap="all" spc="300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3A22E6-7E01-4547-8555-B2C1975439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8/16/2021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0F6BEC-98F3-43FE-BA9B-B046D8917F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2FAF54-57F0-46F9-A1BA-B554E1401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3499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1749C77-AA3A-4DA0-9E20-32FCD2B8B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11101135" cy="18095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8DC81A-9B5E-4A92-AA7B-3D750F95F4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000" y="2528887"/>
            <a:ext cx="11101136" cy="37798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4B8083-48FB-4D6A-B77A-262FE3E23D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40000" y="6314400"/>
            <a:ext cx="73507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spc="100" baseline="0">
                <a:solidFill>
                  <a:schemeClr val="tx1"/>
                </a:solidFill>
              </a:defRPr>
            </a:lvl1pPr>
          </a:lstStyle>
          <a:p>
            <a:endParaRPr lang="en-US" sz="10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EDA5BD-F7C8-4883-81D1-EF1F6F00EF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075613" y="6314400"/>
            <a:ext cx="26234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none" spc="100" baseline="0">
                <a:solidFill>
                  <a:schemeClr val="tx1"/>
                </a:solidFill>
              </a:defRPr>
            </a:lvl1pPr>
          </a:lstStyle>
          <a:p>
            <a:pPr algn="r"/>
            <a:fld id="{7CF0BCE0-945C-4FDF-95A1-2149B1FF5B83}" type="datetimeFigureOut">
              <a:rPr lang="en-US" smtClean="0"/>
              <a:pPr algn="r"/>
              <a:t>8/16/2021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48FEDB-2614-400B-9C19-0F4D448D98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83899" y="6314400"/>
            <a:ext cx="7572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spc="100" baseline="0">
                <a:solidFill>
                  <a:schemeClr val="tx1"/>
                </a:solidFill>
              </a:defRPr>
            </a:lvl1pPr>
          </a:lstStyle>
          <a:p>
            <a:fld id="{4CD77608-3819-479B-BB98-C216BA724EFE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66347998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7" r:id="rId1"/>
    <p:sldLayoutId id="2147483748" r:id="rId2"/>
    <p:sldLayoutId id="2147483749" r:id="rId3"/>
    <p:sldLayoutId id="2147483738" r:id="rId4"/>
    <p:sldLayoutId id="2147483733" r:id="rId5"/>
    <p:sldLayoutId id="2147483737" r:id="rId6"/>
    <p:sldLayoutId id="2147483734" r:id="rId7"/>
    <p:sldLayoutId id="2147483735" r:id="rId8"/>
    <p:sldLayoutId id="2147483736" r:id="rId9"/>
    <p:sldLayoutId id="2147483732" r:id="rId10"/>
    <p:sldLayoutId id="214748374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0000" indent="-270000" algn="l" defTabSz="914400" rtl="0" eaLnBrk="1" latinLnBrk="0" hangingPunct="1">
        <a:lnSpc>
          <a:spcPct val="125000"/>
        </a:lnSpc>
        <a:spcBef>
          <a:spcPts val="1000"/>
        </a:spcBef>
        <a:buFont typeface="Arial" panose="020B0604020202020204" pitchFamily="34" charset="0"/>
        <a:buChar char="•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1pPr>
      <a:lvl2pPr marL="720000" indent="-2700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2pPr>
      <a:lvl3pPr marL="1080000" indent="-2700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3pPr>
      <a:lvl4pPr marL="1440000" indent="-2700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4pPr>
      <a:lvl5pPr marL="1800000" indent="-2700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297358E-40BF-419D-B5E0-CFB37FD345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ACCBD6-F092-4AA4-9BC1-5C88CBE02F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D8D79A-DAC8-4ACC-B889-0B1DF2796B1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077814-C5F0-48F1-B3ED-83349262C9D4}" type="datetimeFigureOut">
              <a:rPr lang="en-US" smtClean="0"/>
              <a:t>8/16/2021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55FDE7-E65A-4753-9606-BC5B457CD7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A1C5C2-0D6A-47D1-B5CC-2760B20611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C12D05-00BE-40A6-A458-C9D017B42B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5762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 title="Page Number Shape">
            <a:extLst>
              <a:ext uri="{FF2B5EF4-FFF2-40B4-BE49-F238E27FC236}">
                <a16:creationId xmlns:a16="http://schemas.microsoft.com/office/drawing/2014/main" id="{72411438-92A5-42B0-9C54-EA4FB32ACB5E}"/>
              </a:ext>
            </a:extLst>
          </p:cNvPr>
          <p:cNvSpPr/>
          <p:nvPr/>
        </p:nvSpPr>
        <p:spPr bwMode="auto">
          <a:xfrm>
            <a:off x="11784011" y="5778801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D56E4D8-47B6-4DEC-BD29-B3B6ED4CC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758952"/>
            <a:ext cx="3831336" cy="47548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0F5D4C-4873-4052-A294-99CCB9421C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84648" y="758952"/>
            <a:ext cx="6245352" cy="47548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1D62B3-3490-46B4-A10E-33FCE4A1FB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16952" y="6007608"/>
            <a:ext cx="38130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spc="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algn="r"/>
            <a:fld id="{53BEF823-48A5-43FC-BE03-E79964288B41}" type="datetimeFigureOut">
              <a:rPr lang="en-US" smtClean="0"/>
              <a:pPr algn="r"/>
              <a:t>8/16/2021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424CB1-7D5F-4F52-9F99-7068F5819E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58952" y="6007608"/>
            <a:ext cx="38313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spc="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1F9CC9-1431-4569-B2F1-D048149553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86616" y="6007608"/>
            <a:ext cx="411480" cy="365125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900" b="1">
                <a:solidFill>
                  <a:schemeClr val="bg1"/>
                </a:solidFill>
              </a:defRPr>
            </a:lvl1pPr>
          </a:lstStyle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8558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50" r:id="rId6"/>
    <p:sldLayoutId id="2147483757" r:id="rId7"/>
    <p:sldLayoutId id="2147483758" r:id="rId8"/>
    <p:sldLayoutId id="2147483759" r:id="rId9"/>
    <p:sldLayoutId id="2147483760" r:id="rId10"/>
    <p:sldLayoutId id="21474837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000" i="1" kern="1200" spc="1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400"/>
        </a:spcBef>
        <a:spcAft>
          <a:spcPts val="400"/>
        </a:spcAft>
        <a:buClrTx/>
        <a:buFont typeface="Arial" panose="020B0604020202020204" pitchFamily="34" charset="0"/>
        <a:buChar char="•"/>
        <a:defRPr sz="20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182880" indent="0" algn="l" defTabSz="914400" rtl="0" eaLnBrk="1" latinLnBrk="0" hangingPunct="1">
        <a:lnSpc>
          <a:spcPct val="110000"/>
        </a:lnSpc>
        <a:spcBef>
          <a:spcPts val="400"/>
        </a:spcBef>
        <a:spcAft>
          <a:spcPts val="400"/>
        </a:spcAft>
        <a:buClrTx/>
        <a:buFont typeface="Arial" panose="020B0604020202020204" pitchFamily="34" charset="0"/>
        <a:buNone/>
        <a:defRPr sz="18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82880" indent="-182880" algn="l" defTabSz="914400" rtl="0" eaLnBrk="1" latinLnBrk="0" hangingPunct="1">
        <a:lnSpc>
          <a:spcPct val="110000"/>
        </a:lnSpc>
        <a:spcBef>
          <a:spcPts val="400"/>
        </a:spcBef>
        <a:spcAft>
          <a:spcPts val="400"/>
        </a:spcAft>
        <a:buClrTx/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82880" indent="0" algn="l" defTabSz="914400" rtl="0" eaLnBrk="1" latinLnBrk="0" hangingPunct="1">
        <a:lnSpc>
          <a:spcPct val="110000"/>
        </a:lnSpc>
        <a:spcBef>
          <a:spcPts val="400"/>
        </a:spcBef>
        <a:spcAft>
          <a:spcPts val="400"/>
        </a:spcAft>
        <a:buClrTx/>
        <a:buFont typeface="Arial" panose="020B0604020202020204" pitchFamily="34" charset="0"/>
        <a:buNone/>
        <a:defRPr sz="14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82880" indent="-182880" algn="l" defTabSz="914400" rtl="0" eaLnBrk="1" latinLnBrk="0" hangingPunct="1">
        <a:lnSpc>
          <a:spcPct val="110000"/>
        </a:lnSpc>
        <a:spcBef>
          <a:spcPts val="400"/>
        </a:spcBef>
        <a:spcAft>
          <a:spcPts val="400"/>
        </a:spcAft>
        <a:buClrTx/>
        <a:buFont typeface="Arial" panose="020B0604020202020204" pitchFamily="34" charset="0"/>
        <a:buChar char="•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028302-E866-455D-8898-536230275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11090275" cy="133305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94E72B-F0CF-4BC4-B509-A1C4508BE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3" y="2113862"/>
            <a:ext cx="11091600" cy="3978963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ACE49D-C22F-4540-AC09-E421D2A2E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246CB39B-5F4C-4A7E-9BE3-AAFD45576D16}" type="datetime2">
              <a:rPr lang="en-US" smtClean="0"/>
              <a:t>Monday, August 16, 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D5C3BE-317E-49E8-82B5-C8A7EC9C8A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r>
              <a:rPr lang="en-US"/>
              <a:t>Sample Footer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574E12-6C16-431F-B2CE-E4B15916BA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8694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lang="en-US" sz="4800" kern="120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spcAft>
          <a:spcPts val="800"/>
        </a:spcAft>
        <a:buFont typeface="Arial" panose="020B0604020202020204" pitchFamily="34" charset="0"/>
        <a:buChar char="•"/>
        <a:defRPr sz="2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C700152-D18D-4405-8FB2-5985831B57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500" y="1011238"/>
            <a:ext cx="10026650" cy="655637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2E92E1-0C4A-474E-8E29-8DB404101B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9500" y="1790700"/>
            <a:ext cx="10026650" cy="397827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22E245-B48B-4526-8D2D-9475E64B06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>
              <a:defRPr sz="1000" cap="all" spc="300" baseline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64F0E216-BA48-4F04-AC4F-645AA0DD6AC6}" type="datetimeFigureOut">
              <a:rPr lang="en-US" smtClean="0"/>
              <a:pPr/>
              <a:t>8/16/2021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A0FE5C-A494-40F2-A357-786AFFA631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ctr">
              <a:defRPr sz="1000" cap="all" spc="300" baseline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4686A1-EDE2-44D9-A671-F708A6F883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r">
              <a:defRPr sz="1000" cap="all" spc="300" baseline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D39607A7-8386-47DB-8578-DDEDD194E5D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811308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2" r:id="rId3"/>
    <p:sldLayoutId id="2147483723" r:id="rId4"/>
    <p:sldLayoutId id="2147483724" r:id="rId5"/>
    <p:sldLayoutId id="2147483725" r:id="rId6"/>
    <p:sldLayoutId id="2147483726" r:id="rId7"/>
    <p:sldLayoutId id="2147483727" r:id="rId8"/>
    <p:sldLayoutId id="2147483728" r:id="rId9"/>
    <p:sldLayoutId id="2147483729" r:id="rId10"/>
    <p:sldLayoutId id="2147483730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kern="1200" cap="all" spc="4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000" indent="-360000" algn="l" defTabSz="914400" rtl="0" eaLnBrk="1" latinLnBrk="0" hangingPunct="1">
        <a:lnSpc>
          <a:spcPct val="125000"/>
        </a:lnSpc>
        <a:spcBef>
          <a:spcPts val="1000"/>
        </a:spcBef>
        <a:buClr>
          <a:schemeClr val="accent1">
            <a:lumMod val="60000"/>
            <a:lumOff val="40000"/>
          </a:schemeClr>
        </a:buClr>
        <a:buFont typeface="Wingdings" panose="05000000000000000000" pitchFamily="2" charset="2"/>
        <a:buChar char=""/>
        <a:defRPr sz="20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1pPr>
      <a:lvl2pPr marL="360000" indent="0" algn="l" defTabSz="914400" rtl="0" eaLnBrk="1" latinLnBrk="0" hangingPunct="1">
        <a:lnSpc>
          <a:spcPct val="125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FontTx/>
        <a:buNone/>
        <a:defRPr sz="2000" i="1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2pPr>
      <a:lvl3pPr marL="1080000" indent="-360000" algn="l" defTabSz="914400" rtl="0" eaLnBrk="1" latinLnBrk="0" hangingPunct="1">
        <a:lnSpc>
          <a:spcPct val="125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Font typeface="Wingdings" panose="05000000000000000000" pitchFamily="2" charset="2"/>
        <a:buChar char=""/>
        <a:defRPr sz="20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3pPr>
      <a:lvl4pPr marL="1080000" indent="0" algn="l" defTabSz="914400" rtl="0" eaLnBrk="1" latinLnBrk="0" hangingPunct="1">
        <a:lnSpc>
          <a:spcPct val="125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FontTx/>
        <a:buNone/>
        <a:defRPr sz="2000" i="1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4pPr>
      <a:lvl5pPr marL="1800000" indent="-360000" algn="l" defTabSz="914400" rtl="0" eaLnBrk="1" latinLnBrk="0" hangingPunct="1">
        <a:lnSpc>
          <a:spcPct val="125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Font typeface="Wingdings" panose="05000000000000000000" pitchFamily="2" charset="2"/>
        <a:buChar char=""/>
        <a:defRPr sz="20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586836B-C327-49CB-ADF2-2E730C4A91BF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310F61-136C-42B3-981B-FDE3DD0A8135}"/>
              </a:ext>
            </a:extLst>
          </p:cNvPr>
          <p:cNvSpPr/>
          <p:nvPr/>
        </p:nvSpPr>
        <p:spPr>
          <a:xfrm>
            <a:off x="1478322" y="709375"/>
            <a:ext cx="10713675" cy="5419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92AF870-601F-4570-A8A9-1003F8939C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365125"/>
            <a:ext cx="1054303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CCCECD-B6E7-4C40-8A84-65FD5A3F0A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0624" y="1825625"/>
            <a:ext cx="1054303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3EFA4D-0E39-4E26-B43C-5D1084B3BA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20624" y="6217920"/>
            <a:ext cx="2743200" cy="6400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E8352ED3-3C46-4C9A-9738-67B2D875E7E2}" type="datetime2">
              <a:rPr lang="en-US" smtClean="0"/>
              <a:pPr/>
              <a:t>Monday, August 16, 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8851EA-2F2C-4012-8B96-51179BDD11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67328" y="6217920"/>
            <a:ext cx="7196328" cy="6400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BB8ACB-7A60-4D76-A149-0C57A30E01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03152" y="0"/>
            <a:ext cx="685800" cy="685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46035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Wingdings 2" panose="05020102010507070707" pitchFamily="18" charset="2"/>
        <a:buChar char="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2"/>
        </a:buClr>
        <a:buFont typeface="Wingdings 2" panose="05020102010507070707" pitchFamily="18" charset="2"/>
        <a:buChar char=""/>
        <a:defRPr sz="20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2"/>
        </a:buClr>
        <a:buFont typeface="Wingdings 2" panose="05020102010507070707" pitchFamily="18" charset="2"/>
        <a:buChar char=""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2"/>
        </a:buClr>
        <a:buFont typeface="Wingdings 2" panose="05020102010507070707" pitchFamily="18" charset="2"/>
        <a:buChar char=""/>
        <a:defRPr sz="16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2"/>
        </a:buClr>
        <a:buFont typeface="Wingdings 2" panose="05020102010507070707" pitchFamily="18" charset="2"/>
        <a:buChar char=""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media" Target="../media/media3.mp4"/><Relationship Id="rId7" Type="http://schemas.openxmlformats.org/officeDocument/2006/relationships/image" Target="../media/image20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9.png"/><Relationship Id="rId5" Type="http://schemas.openxmlformats.org/officeDocument/2006/relationships/slideLayout" Target="../slideLayouts/slideLayout24.xml"/><Relationship Id="rId4" Type="http://schemas.openxmlformats.org/officeDocument/2006/relationships/video" Target="../media/media3.mp4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3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5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28.jpg"/><Relationship Id="rId4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5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3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5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5.xml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media" Target="../media/media7.mp4"/><Relationship Id="rId7" Type="http://schemas.openxmlformats.org/officeDocument/2006/relationships/image" Target="../media/image45.png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openxmlformats.org/officeDocument/2006/relationships/image" Target="../media/image44.png"/><Relationship Id="rId5" Type="http://schemas.openxmlformats.org/officeDocument/2006/relationships/slideLayout" Target="../slideLayouts/slideLayout35.xml"/><Relationship Id="rId4" Type="http://schemas.openxmlformats.org/officeDocument/2006/relationships/video" Target="../media/media7.mp4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4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6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4" Type="http://schemas.openxmlformats.org/officeDocument/2006/relationships/image" Target="../media/image4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6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5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7.xml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4" Type="http://schemas.openxmlformats.org/officeDocument/2006/relationships/image" Target="../media/image59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7.xml"/><Relationship Id="rId2" Type="http://schemas.openxmlformats.org/officeDocument/2006/relationships/video" Target="../media/media11.mp4"/><Relationship Id="rId1" Type="http://schemas.microsoft.com/office/2007/relationships/media" Target="../media/media11.mp4"/><Relationship Id="rId4" Type="http://schemas.openxmlformats.org/officeDocument/2006/relationships/image" Target="../media/image6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57.xml"/><Relationship Id="rId4" Type="http://schemas.openxmlformats.org/officeDocument/2006/relationships/image" Target="../media/image6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5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7.xml"/><Relationship Id="rId2" Type="http://schemas.openxmlformats.org/officeDocument/2006/relationships/video" Target="../media/media12.mp4"/><Relationship Id="rId1" Type="http://schemas.microsoft.com/office/2007/relationships/media" Target="../media/media12.mp4"/><Relationship Id="rId4" Type="http://schemas.openxmlformats.org/officeDocument/2006/relationships/image" Target="../media/image6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5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7.xml"/><Relationship Id="rId2" Type="http://schemas.openxmlformats.org/officeDocument/2006/relationships/video" Target="../media/media13.mp4"/><Relationship Id="rId1" Type="http://schemas.microsoft.com/office/2007/relationships/media" Target="../media/media13.mp4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5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8">
            <a:extLst>
              <a:ext uri="{FF2B5EF4-FFF2-40B4-BE49-F238E27FC236}">
                <a16:creationId xmlns:a16="http://schemas.microsoft.com/office/drawing/2014/main" id="{9C51935E-4A08-4AE4-8E13-F40CD3C4F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384FE8-FD4F-4838-8910-C312502EC2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0000" y="540000"/>
            <a:ext cx="5437187" cy="4792050"/>
          </a:xfrm>
        </p:spPr>
        <p:txBody>
          <a:bodyPr anchor="t">
            <a:normAutofit/>
          </a:bodyPr>
          <a:lstStyle/>
          <a:p>
            <a:r>
              <a:rPr lang="en-US" sz="6800"/>
              <a:t>Presentation-I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9C0A8FE-F972-4181-BD34-70FF3E0B7F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4" y="5516562"/>
            <a:ext cx="4500562" cy="796311"/>
          </a:xfrm>
        </p:spPr>
        <p:txBody>
          <a:bodyPr anchor="b">
            <a:normAutofit fontScale="85000" lnSpcReduction="10000"/>
          </a:bodyPr>
          <a:lstStyle/>
          <a:p>
            <a:r>
              <a:rPr lang="en-US" dirty="0"/>
              <a:t>Literature Review and Proposed Idea on collision validation</a:t>
            </a:r>
          </a:p>
        </p:txBody>
      </p:sp>
      <p:grpSp>
        <p:nvGrpSpPr>
          <p:cNvPr id="16" name="Group 10">
            <a:extLst>
              <a:ext uri="{FF2B5EF4-FFF2-40B4-BE49-F238E27FC236}">
                <a16:creationId xmlns:a16="http://schemas.microsoft.com/office/drawing/2014/main" id="{A7014575-F0CE-4EAB-917E-3325411BA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925125" y="3600"/>
            <a:ext cx="7266875" cy="6854400"/>
            <a:chOff x="4925125" y="3600"/>
            <a:chExt cx="7266875" cy="6854400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2DB3702B-264B-4A16-B3FF-E2B1366D5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25125" y="1098000"/>
              <a:ext cx="5760000" cy="5760000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Oval 12">
              <a:extLst>
                <a:ext uri="{FF2B5EF4-FFF2-40B4-BE49-F238E27FC236}">
                  <a16:creationId xmlns:a16="http://schemas.microsoft.com/office/drawing/2014/main" id="{92A33E2F-6DB3-47D1-B577-F0D4289E8A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05686" y="65314"/>
              <a:ext cx="4320000" cy="4320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A4F24FF8-D392-412B-AB34-A7D89311B0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337600" y="3600"/>
              <a:ext cx="6854400" cy="6854400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8" name="Picture 3">
            <a:extLst>
              <a:ext uri="{FF2B5EF4-FFF2-40B4-BE49-F238E27FC236}">
                <a16:creationId xmlns:a16="http://schemas.microsoft.com/office/drawing/2014/main" id="{0CEB0880-4036-4BA4-B130-9E6099E758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8250" b="-1"/>
          <a:stretch/>
        </p:blipFill>
        <p:spPr>
          <a:xfrm>
            <a:off x="4896763" y="-1"/>
            <a:ext cx="6858000" cy="6858000"/>
          </a:xfrm>
          <a:custGeom>
            <a:avLst/>
            <a:gdLst/>
            <a:ahLst/>
            <a:cxnLst/>
            <a:rect l="l" t="t" r="r" b="b"/>
            <a:pathLst>
              <a:path w="6858000" h="6858000">
                <a:moveTo>
                  <a:pt x="3429001" y="0"/>
                </a:moveTo>
                <a:cubicBezTo>
                  <a:pt x="5322784" y="0"/>
                  <a:pt x="6858000" y="1535216"/>
                  <a:pt x="6858000" y="3429001"/>
                </a:cubicBezTo>
                <a:cubicBezTo>
                  <a:pt x="6858000" y="5322785"/>
                  <a:pt x="5322784" y="6858000"/>
                  <a:pt x="3429001" y="6858000"/>
                </a:cubicBezTo>
                <a:cubicBezTo>
                  <a:pt x="1535216" y="6858000"/>
                  <a:pt x="0" y="5322785"/>
                  <a:pt x="0" y="3429001"/>
                </a:cubicBezTo>
                <a:cubicBezTo>
                  <a:pt x="0" y="1535216"/>
                  <a:pt x="1535216" y="0"/>
                  <a:pt x="3429001" y="0"/>
                </a:cubicBezTo>
                <a:close/>
              </a:path>
            </a:pathLst>
          </a:custGeom>
          <a:effectLst>
            <a:softEdge rad="1016000"/>
          </a:effectLst>
        </p:spPr>
      </p:pic>
    </p:spTree>
    <p:extLst>
      <p:ext uri="{BB962C8B-B14F-4D97-AF65-F5344CB8AC3E}">
        <p14:creationId xmlns:p14="http://schemas.microsoft.com/office/powerpoint/2010/main" val="16123336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8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8">
            <a:extLst>
              <a:ext uri="{FF2B5EF4-FFF2-40B4-BE49-F238E27FC236}">
                <a16:creationId xmlns:a16="http://schemas.microsoft.com/office/drawing/2014/main" id="{55B419A7-F817-4767-8CCB-FB0E189C4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4ED3DD-65D2-4ABF-BD0C-24E0AE6205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8991" y="893935"/>
            <a:ext cx="5364937" cy="3339390"/>
          </a:xfrm>
        </p:spPr>
        <p:txBody>
          <a:bodyPr anchor="ctr">
            <a:normAutofit/>
          </a:bodyPr>
          <a:lstStyle/>
          <a:p>
            <a:r>
              <a:rPr lang="en-US" sz="6000"/>
              <a:t>Presentation-III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833ED1-BC65-4EAE-A28C-53FE5C43E3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78992" y="4876803"/>
            <a:ext cx="5364936" cy="909848"/>
          </a:xfrm>
        </p:spPr>
        <p:txBody>
          <a:bodyPr anchor="t">
            <a:normAutofit/>
          </a:bodyPr>
          <a:lstStyle/>
          <a:p>
            <a:r>
              <a:rPr lang="en-US"/>
              <a:t>Formation of vortex rings and starting collisions</a:t>
            </a:r>
            <a:endParaRPr lang="en-US" dirty="0"/>
          </a:p>
        </p:txBody>
      </p:sp>
      <p:cxnSp>
        <p:nvCxnSpPr>
          <p:cNvPr id="24" name="Straight Connector 10">
            <a:extLst>
              <a:ext uri="{FF2B5EF4-FFF2-40B4-BE49-F238E27FC236}">
                <a16:creationId xmlns:a16="http://schemas.microsoft.com/office/drawing/2014/main" id="{E3B95BE3-D5B2-4F38-9A01-17866C9FBA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140408" y="4555071"/>
            <a:ext cx="530352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3">
            <a:extLst>
              <a:ext uri="{FF2B5EF4-FFF2-40B4-BE49-F238E27FC236}">
                <a16:creationId xmlns:a16="http://schemas.microsoft.com/office/drawing/2014/main" id="{45D026EB-5FA0-4BDF-816C-FB64D04DF1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976" r="9981"/>
          <a:stretch/>
        </p:blipFill>
        <p:spPr>
          <a:xfrm>
            <a:off x="6976934" y="10"/>
            <a:ext cx="5215066" cy="6857990"/>
          </a:xfrm>
          <a:custGeom>
            <a:avLst/>
            <a:gdLst/>
            <a:ahLst/>
            <a:cxnLst/>
            <a:rect l="l" t="t" r="r" b="b"/>
            <a:pathLst>
              <a:path w="5215066" h="6858000">
                <a:moveTo>
                  <a:pt x="2017353" y="0"/>
                </a:moveTo>
                <a:lnTo>
                  <a:pt x="5215066" y="0"/>
                </a:lnTo>
                <a:lnTo>
                  <a:pt x="5215066" y="6858000"/>
                </a:lnTo>
                <a:lnTo>
                  <a:pt x="1292431" y="6858000"/>
                </a:lnTo>
                <a:lnTo>
                  <a:pt x="1012702" y="6549681"/>
                </a:lnTo>
                <a:cubicBezTo>
                  <a:pt x="380046" y="5781733"/>
                  <a:pt x="0" y="4797206"/>
                  <a:pt x="0" y="3723759"/>
                </a:cubicBezTo>
                <a:cubicBezTo>
                  <a:pt x="0" y="2190263"/>
                  <a:pt x="775604" y="838237"/>
                  <a:pt x="1955279" y="39865"/>
                </a:cubicBezTo>
                <a:close/>
              </a:path>
            </a:pathLst>
          </a:custGeom>
        </p:spPr>
      </p:pic>
      <p:sp>
        <p:nvSpPr>
          <p:cNvPr id="26" name="Freeform 6">
            <a:extLst>
              <a:ext uri="{FF2B5EF4-FFF2-40B4-BE49-F238E27FC236}">
                <a16:creationId xmlns:a16="http://schemas.microsoft.com/office/drawing/2014/main" id="{ADA271CD-3011-4A05-B4A3-80F1794684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8152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1590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7">
            <a:extLst>
              <a:ext uri="{FF2B5EF4-FFF2-40B4-BE49-F238E27FC236}">
                <a16:creationId xmlns:a16="http://schemas.microsoft.com/office/drawing/2014/main" id="{C5176844-69C3-4F79-BE38-EA5BDDF4F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9">
            <a:extLst>
              <a:ext uri="{FF2B5EF4-FFF2-40B4-BE49-F238E27FC236}">
                <a16:creationId xmlns:a16="http://schemas.microsoft.com/office/drawing/2014/main" id="{1CF1AAE4-D0BC-430F-A613-7BBAAECA0C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228599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04D41F-D2C5-46A2-AA30-9C57C987D0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379475"/>
            <a:ext cx="10671048" cy="1554480"/>
          </a:xfrm>
        </p:spPr>
        <p:txBody>
          <a:bodyPr anchor="ctr"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Papers Reviews (Vortex Formation)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661EB9-D806-4B8E-A185-D3A4138F46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2963" y="2379216"/>
            <a:ext cx="11137037" cy="4223498"/>
          </a:xfrm>
        </p:spPr>
        <p:txBody>
          <a:bodyPr>
            <a:normAutofit/>
          </a:bodyPr>
          <a:lstStyle/>
          <a:p>
            <a:pPr algn="l"/>
            <a:r>
              <a:rPr lang="en-US" sz="1800" b="1" i="0" u="none" strike="noStrike" baseline="0" dirty="0">
                <a:latin typeface="Cambria-Bold"/>
              </a:rPr>
              <a:t>The Ring Vortex: Concepts for a Novel Complex Flow Phantom for Medical Imaging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– Ferrari,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Ambrogio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, Walker and more</a:t>
            </a:r>
          </a:p>
          <a:p>
            <a:pPr marL="525780" lvl="1" indent="-342900">
              <a:buFont typeface="+mj-lt"/>
              <a:buAutoNum type="alphaLcParenR"/>
            </a:pPr>
            <a:r>
              <a:rPr lang="en-US" sz="1400" dirty="0">
                <a:latin typeface="Arial" panose="020B0604020202020204" pitchFamily="34" charset="0"/>
              </a:rPr>
              <a:t>Governing Equations on Vortex Ring</a:t>
            </a:r>
          </a:p>
          <a:p>
            <a:pPr marL="525780" lvl="1" indent="-342900">
              <a:buFont typeface="+mj-lt"/>
              <a:buAutoNum type="alphaLcParenR"/>
            </a:pPr>
            <a:r>
              <a:rPr lang="en-US" sz="1400" dirty="0">
                <a:latin typeface="Arial" panose="020B0604020202020204" pitchFamily="34" charset="0"/>
              </a:rPr>
              <a:t>Method For creating Vortex Rings in ANSYS</a:t>
            </a:r>
          </a:p>
          <a:p>
            <a:pPr marL="525780" lvl="1" indent="-342900">
              <a:buFont typeface="+mj-lt"/>
              <a:buAutoNum type="alphaLcParenR"/>
            </a:pPr>
            <a:r>
              <a:rPr lang="en-US" sz="1400" dirty="0">
                <a:latin typeface="Arial" panose="020B0604020202020204" pitchFamily="34" charset="0"/>
              </a:rPr>
              <a:t>Velocity UDF set up</a:t>
            </a:r>
          </a:p>
          <a:p>
            <a:pPr marL="182880" marR="0" lvl="0" indent="-182880" algn="l" defTabSz="914400" rtl="0" eaLnBrk="1" fontAlgn="auto" latinLnBrk="0" hangingPunct="1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800" b="1" i="0" u="none" strike="noStrike" baseline="0" dirty="0">
                <a:latin typeface="TimesNewRoman,Bold"/>
              </a:rPr>
              <a:t>Numerical Simulations of 3D Compressible Vortex Ring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– Dora and more</a:t>
            </a:r>
          </a:p>
          <a:p>
            <a:pPr marL="525780" marR="0" lvl="1" indent="-342900" algn="l" defTabSz="914400" rtl="0" eaLnBrk="1" fontAlgn="auto" latinLnBrk="0" hangingPunct="1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+mj-lt"/>
              <a:buAutoNum type="alphaLcParenR"/>
              <a:tabLst/>
              <a:defRPr/>
            </a:pP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General Dimensions of apparatus </a:t>
            </a:r>
          </a:p>
          <a:p>
            <a:pPr marL="525780" marR="0" lvl="1" indent="-342900" algn="l" defTabSz="914400" rtl="0" eaLnBrk="1" fontAlgn="auto" latinLnBrk="0" hangingPunct="1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+mj-lt"/>
              <a:buAutoNum type="alphaLcParenR"/>
              <a:tabLst/>
              <a:defRPr/>
            </a:pP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Difference between density dependent and independent vortex rings</a:t>
            </a:r>
          </a:p>
          <a:p>
            <a:pPr algn="l"/>
            <a:r>
              <a:rPr lang="en-US" sz="1800" b="1" i="0" u="none" strike="noStrike" baseline="0" dirty="0">
                <a:latin typeface="Helvetica-Condensed-Bold"/>
              </a:rPr>
              <a:t>Circulation Generation and Vortex Ring Formation by Conic Nozzles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– Rosenfield,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Katija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, and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Dabiri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 marL="525780" marR="0" lvl="1" indent="-342900" algn="l" defTabSz="914400" rtl="0" eaLnBrk="1" fontAlgn="auto" latinLnBrk="0" hangingPunct="1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+mj-lt"/>
              <a:buAutoNum type="alphaLcParenR"/>
              <a:tabLst/>
              <a:defRPr/>
            </a:pP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ANSYS Setup for Vortex ring formation</a:t>
            </a:r>
          </a:p>
          <a:p>
            <a:pPr marL="525780" marR="0" lvl="1" indent="-342900" algn="l" defTabSz="914400" rtl="0" eaLnBrk="1" fontAlgn="auto" latinLnBrk="0" hangingPunct="1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+mj-lt"/>
              <a:buAutoNum type="alphaLcParenR"/>
              <a:tabLst/>
              <a:defRPr/>
            </a:pPr>
            <a:r>
              <a:rPr lang="en-US" sz="1400" dirty="0">
                <a:solidFill>
                  <a:srgbClr val="000000">
                    <a:lumMod val="85000"/>
                    <a:lumOff val="15000"/>
                  </a:srgbClr>
                </a:solidFill>
                <a:latin typeface="Arial" panose="020B0604020202020204" pitchFamily="34" charset="0"/>
              </a:rPr>
              <a:t>Dependence of nozzle length and exit diameter on ring characteristics.</a:t>
            </a:r>
            <a:endParaRPr kumimoji="0" lang="en-US" sz="1400" b="0" i="1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 marL="182880" marR="0" lvl="0" indent="-182880" algn="l" defTabSz="914400" rtl="0" eaLnBrk="1" fontAlgn="auto" latinLnBrk="0" hangingPunct="1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 marL="182880" marR="0" lvl="0" indent="-182880" algn="l" defTabSz="914400" rtl="0" eaLnBrk="1" fontAlgn="auto" latinLnBrk="0" hangingPunct="1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 marL="525780" marR="0" lvl="1" indent="-342900" algn="l" defTabSz="914400" rtl="0" eaLnBrk="1" fontAlgn="auto" latinLnBrk="0" hangingPunct="1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+mj-lt"/>
              <a:buAutoNum type="alphaLcParenR"/>
              <a:tabLst/>
              <a:defRPr/>
            </a:pPr>
            <a:endParaRPr kumimoji="0" lang="en-US" sz="1400" b="0" i="1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 algn="l"/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 algn="l"/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 marR="0" lvl="1" algn="l" defTabSz="914400" rtl="0" eaLnBrk="1" fontAlgn="auto" latinLnBrk="0" hangingPunct="1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tabLst/>
              <a:defRPr/>
            </a:pPr>
            <a:endParaRPr kumimoji="0" lang="en-US" sz="1400" b="0" i="1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 marR="0" lvl="1" algn="l" defTabSz="914400" rtl="0" eaLnBrk="1" fontAlgn="auto" latinLnBrk="0" hangingPunct="1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tabLst/>
              <a:defRPr/>
            </a:pPr>
            <a:endParaRPr kumimoji="0" lang="en-US" sz="1400" b="0" i="1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 marL="182880" marR="0" lvl="0" indent="-182880" algn="l" defTabSz="914400" rtl="0" eaLnBrk="1" fontAlgn="auto" latinLnBrk="0" hangingPunct="1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 marL="525780" lvl="1" indent="-342900">
              <a:buFont typeface="+mj-lt"/>
              <a:buAutoNum type="alphaLcParenR"/>
            </a:pPr>
            <a:endParaRPr lang="en-US" sz="1400" dirty="0">
              <a:latin typeface="Arial" panose="020B0604020202020204" pitchFamily="34" charset="0"/>
            </a:endParaRPr>
          </a:p>
          <a:p>
            <a:pPr marL="525780" lvl="1" indent="-342900"/>
            <a:endParaRPr lang="en-US" sz="1400" dirty="0">
              <a:latin typeface="Arial" panose="020B0604020202020204" pitchFamily="34" charset="0"/>
            </a:endParaRPr>
          </a:p>
        </p:txBody>
      </p:sp>
      <p:sp>
        <p:nvSpPr>
          <p:cNvPr id="23" name="Freeform 6">
            <a:extLst>
              <a:ext uri="{FF2B5EF4-FFF2-40B4-BE49-F238E27FC236}">
                <a16:creationId xmlns:a16="http://schemas.microsoft.com/office/drawing/2014/main" id="{A101E513-AF74-4E9D-A31F-996642507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5987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7">
            <a:extLst>
              <a:ext uri="{FF2B5EF4-FFF2-40B4-BE49-F238E27FC236}">
                <a16:creationId xmlns:a16="http://schemas.microsoft.com/office/drawing/2014/main" id="{C5176844-69C3-4F79-BE38-EA5BDDF4F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9">
            <a:extLst>
              <a:ext uri="{FF2B5EF4-FFF2-40B4-BE49-F238E27FC236}">
                <a16:creationId xmlns:a16="http://schemas.microsoft.com/office/drawing/2014/main" id="{1CF1AAE4-D0BC-430F-A613-7BBAAECA0C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228599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04D41F-D2C5-46A2-AA30-9C57C987D0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379475"/>
            <a:ext cx="10671048" cy="1554480"/>
          </a:xfrm>
        </p:spPr>
        <p:txBody>
          <a:bodyPr anchor="ctr"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Papers Reviews (Vortex Formation)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661EB9-D806-4B8E-A185-D3A4138F46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2963" y="2379216"/>
            <a:ext cx="11137037" cy="4223498"/>
          </a:xfrm>
        </p:spPr>
        <p:txBody>
          <a:bodyPr>
            <a:normAutofit/>
          </a:bodyPr>
          <a:lstStyle/>
          <a:p>
            <a:r>
              <a:rPr lang="en-US" sz="1800" b="1" i="0" u="none" strike="noStrike" baseline="0" dirty="0">
                <a:latin typeface="Arial" panose="020B0604020202020204" pitchFamily="34" charset="0"/>
              </a:rPr>
              <a:t>Direct numerical simulation of a laminar vortex ring </a:t>
            </a:r>
            <a:r>
              <a:rPr lang="en-US" sz="1800" i="0" u="none" strike="noStrike" baseline="0" dirty="0">
                <a:latin typeface="Arial" panose="020B0604020202020204" pitchFamily="34" charset="0"/>
              </a:rPr>
              <a:t>– James, </a:t>
            </a:r>
            <a:r>
              <a:rPr lang="en-US" sz="1800" i="0" u="none" strike="noStrike" baseline="0" dirty="0" err="1">
                <a:latin typeface="Arial" panose="020B0604020202020204" pitchFamily="34" charset="0"/>
              </a:rPr>
              <a:t>Madnia</a:t>
            </a:r>
            <a:endParaRPr lang="en-US" sz="1600" dirty="0">
              <a:latin typeface="Arial" panose="020B0604020202020204" pitchFamily="34" charset="0"/>
            </a:endParaRPr>
          </a:p>
          <a:p>
            <a:pPr marL="525780" lvl="1" indent="-342900">
              <a:buFont typeface="+mj-lt"/>
              <a:buAutoNum type="alphaLcParenR"/>
            </a:pPr>
            <a:r>
              <a:rPr lang="en-US" sz="1400" dirty="0">
                <a:latin typeface="Arial" panose="020B0604020202020204" pitchFamily="34" charset="0"/>
              </a:rPr>
              <a:t>Numerical Techniques on the formation of vortex rings</a:t>
            </a:r>
          </a:p>
          <a:p>
            <a:pPr marL="525780" lvl="1" indent="-342900">
              <a:buFont typeface="+mj-lt"/>
              <a:buAutoNum type="alphaLcParenR"/>
            </a:pPr>
            <a:r>
              <a:rPr lang="en-US" sz="1400" dirty="0">
                <a:latin typeface="Arial" panose="020B0604020202020204" pitchFamily="34" charset="0"/>
              </a:rPr>
              <a:t>Whether to choose nozzle or orifice.</a:t>
            </a:r>
            <a:endParaRPr kumimoji="0" lang="en-US" sz="1400" b="0" i="1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 algn="l"/>
            <a:r>
              <a:rPr lang="en-US" sz="1800" b="1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Simulations of the formation of an axisymmetric vortex ring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–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Heeg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and Riley</a:t>
            </a:r>
          </a:p>
          <a:p>
            <a:pPr marL="525780" marR="0" lvl="1" indent="-342900" algn="l" defTabSz="914400" rtl="0" eaLnBrk="1" fontAlgn="auto" latinLnBrk="0" hangingPunct="1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+mj-lt"/>
              <a:buAutoNum type="alphaLcParenR"/>
              <a:tabLst/>
              <a:defRPr/>
            </a:pP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General Dimensions of apparatus </a:t>
            </a:r>
          </a:p>
          <a:p>
            <a:pPr marL="525780" marR="0" lvl="1" indent="-342900" algn="l" defTabSz="914400" rtl="0" eaLnBrk="1" fontAlgn="auto" latinLnBrk="0" hangingPunct="1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+mj-lt"/>
              <a:buAutoNum type="alphaLcParenR"/>
              <a:tabLst/>
              <a:defRPr/>
            </a:pP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Difference between density dependent and independent vortex rings</a:t>
            </a:r>
          </a:p>
          <a:p>
            <a:pPr marL="182880" marR="0" lvl="0" indent="-182880" algn="l" defTabSz="914400" rtl="0" eaLnBrk="1" fontAlgn="auto" latinLnBrk="0" hangingPunct="1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Vortex Dynamics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– PG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Saffman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 marL="525780" marR="0" lvl="1" indent="-342900" algn="l" defTabSz="914400" rtl="0" eaLnBrk="1" fontAlgn="auto" latinLnBrk="0" hangingPunct="1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+mj-lt"/>
              <a:buAutoNum type="alphaLcParenR"/>
              <a:tabLst/>
              <a:defRPr/>
            </a:pP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General Equations of Vortices</a:t>
            </a:r>
          </a:p>
          <a:p>
            <a:pPr marL="525780" marR="0" lvl="1" indent="-342900" algn="l" defTabSz="914400" rtl="0" eaLnBrk="1" fontAlgn="auto" latinLnBrk="0" hangingPunct="1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+mj-lt"/>
              <a:buAutoNum type="alphaLcParenR"/>
              <a:tabLst/>
              <a:defRPr/>
            </a:pP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Relation between modulating terms and ring characteristics</a:t>
            </a:r>
          </a:p>
          <a:p>
            <a:pPr marL="182880" marR="0" lvl="0" indent="-182880" algn="l" defTabSz="914400" rtl="0" eaLnBrk="1" fontAlgn="auto" latinLnBrk="0" hangingPunct="1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 marL="182880" marR="0" lvl="0" indent="-182880" algn="l" defTabSz="914400" rtl="0" eaLnBrk="1" fontAlgn="auto" latinLnBrk="0" hangingPunct="1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 marL="525780" marR="0" lvl="1" indent="-342900" algn="l" defTabSz="914400" rtl="0" eaLnBrk="1" fontAlgn="auto" latinLnBrk="0" hangingPunct="1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+mj-lt"/>
              <a:buAutoNum type="alphaLcParenR"/>
              <a:tabLst/>
              <a:defRPr/>
            </a:pPr>
            <a:endParaRPr kumimoji="0" lang="en-US" sz="1400" b="0" i="1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 algn="l"/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 algn="l"/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 marR="0" lvl="1" algn="l" defTabSz="914400" rtl="0" eaLnBrk="1" fontAlgn="auto" latinLnBrk="0" hangingPunct="1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tabLst/>
              <a:defRPr/>
            </a:pPr>
            <a:endParaRPr kumimoji="0" lang="en-US" sz="1400" b="0" i="1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 marR="0" lvl="1" algn="l" defTabSz="914400" rtl="0" eaLnBrk="1" fontAlgn="auto" latinLnBrk="0" hangingPunct="1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tabLst/>
              <a:defRPr/>
            </a:pPr>
            <a:endParaRPr kumimoji="0" lang="en-US" sz="1400" b="0" i="1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 marL="182880" marR="0" lvl="0" indent="-182880" algn="l" defTabSz="914400" rtl="0" eaLnBrk="1" fontAlgn="auto" latinLnBrk="0" hangingPunct="1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 marL="525780" lvl="1" indent="-342900">
              <a:buFont typeface="+mj-lt"/>
              <a:buAutoNum type="alphaLcParenR"/>
            </a:pPr>
            <a:endParaRPr lang="en-US" sz="1400" dirty="0">
              <a:latin typeface="Arial" panose="020B0604020202020204" pitchFamily="34" charset="0"/>
            </a:endParaRPr>
          </a:p>
          <a:p>
            <a:pPr marL="525780" lvl="1" indent="-342900"/>
            <a:endParaRPr lang="en-US" sz="1400" dirty="0">
              <a:latin typeface="Arial" panose="020B0604020202020204" pitchFamily="34" charset="0"/>
            </a:endParaRPr>
          </a:p>
        </p:txBody>
      </p:sp>
      <p:sp>
        <p:nvSpPr>
          <p:cNvPr id="23" name="Freeform 6">
            <a:extLst>
              <a:ext uri="{FF2B5EF4-FFF2-40B4-BE49-F238E27FC236}">
                <a16:creationId xmlns:a16="http://schemas.microsoft.com/office/drawing/2014/main" id="{A101E513-AF74-4E9D-A31F-996642507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4801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5176844-69C3-4F79-BE38-EA5BDDF4F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CF1AAE4-D0BC-430F-A613-7BBAAECA0C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228599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0A6526-6511-4439-AEE2-3630E34608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379475"/>
            <a:ext cx="10671048" cy="1554480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Review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F913F7-957B-45FB-B19F-A0B250A43A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8824" y="2607732"/>
            <a:ext cx="7408632" cy="4103786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Formation of vortex rings is directly possible through orifices and nozzles.</a:t>
            </a:r>
          </a:p>
          <a:p>
            <a:r>
              <a:rPr lang="en-US" dirty="0"/>
              <a:t>Vortex rings are analytically classified into 3 types – Hill, Thick and Thin</a:t>
            </a:r>
          </a:p>
          <a:p>
            <a:r>
              <a:rPr lang="en-US" dirty="0"/>
              <a:t>In case of nozzles the following points must be kept in mind :</a:t>
            </a:r>
          </a:p>
          <a:p>
            <a:r>
              <a:rPr lang="en-US" dirty="0"/>
              <a:t>Two sections: </a:t>
            </a:r>
          </a:p>
          <a:p>
            <a:pPr lvl="1">
              <a:buFont typeface="+mj-lt"/>
              <a:buAutoNum type="arabicPeriod"/>
            </a:pPr>
            <a:r>
              <a:rPr lang="en-US" dirty="0">
                <a:effectLst/>
              </a:rPr>
              <a:t>A straight tube of length Ls= 40 cm and a constant diameter of </a:t>
            </a:r>
            <a:r>
              <a:rPr lang="en-US" dirty="0" err="1">
                <a:effectLst/>
              </a:rPr>
              <a:t>Dp</a:t>
            </a:r>
            <a:r>
              <a:rPr lang="en-US" dirty="0">
                <a:effectLst/>
              </a:rPr>
              <a:t>=2.5 cm </a:t>
            </a:r>
          </a:p>
          <a:p>
            <a:pPr lvl="1">
              <a:buFont typeface="+mj-lt"/>
              <a:buAutoNum type="arabicPeriod"/>
            </a:pPr>
            <a:r>
              <a:rPr lang="en-US" dirty="0">
                <a:effectLst/>
              </a:rPr>
              <a:t>A conic nozzle of length Ln=5.1 cm  dimensions are chosen to match the experimental setup  and exit diameter De of De /</a:t>
            </a:r>
            <a:r>
              <a:rPr lang="en-US" dirty="0" err="1">
                <a:effectLst/>
              </a:rPr>
              <a:t>Dp</a:t>
            </a:r>
            <a:r>
              <a:rPr lang="en-US" dirty="0">
                <a:effectLst/>
              </a:rPr>
              <a:t>=0.2, 0.4, 0.6, 0.8, or 1. The computational domain downstream of the nozzle exit has a length of L/</a:t>
            </a:r>
            <a:r>
              <a:rPr lang="en-US" dirty="0" err="1">
                <a:effectLst/>
              </a:rPr>
              <a:t>Dp</a:t>
            </a:r>
            <a:r>
              <a:rPr lang="en-US" dirty="0">
                <a:effectLst/>
              </a:rPr>
              <a:t>=32, and the outer boundary is at a radial distance of H/</a:t>
            </a:r>
            <a:r>
              <a:rPr lang="en-US" dirty="0" err="1">
                <a:effectLst/>
              </a:rPr>
              <a:t>Dp</a:t>
            </a:r>
            <a:r>
              <a:rPr lang="en-US" dirty="0">
                <a:effectLst/>
              </a:rPr>
              <a:t>=4.</a:t>
            </a:r>
          </a:p>
          <a:p>
            <a:pPr lvl="1">
              <a:buFont typeface="+mj-lt"/>
              <a:buAutoNum type="arabicPeriod"/>
            </a:pPr>
            <a:r>
              <a:rPr lang="en-US" dirty="0"/>
              <a:t>An orifice is a limiting case of a nozzle when </a:t>
            </a:r>
            <a:r>
              <a:rPr lang="en-US" dirty="0">
                <a:effectLst/>
              </a:rPr>
              <a:t>De /</a:t>
            </a:r>
            <a:r>
              <a:rPr lang="en-US" dirty="0" err="1">
                <a:effectLst/>
              </a:rPr>
              <a:t>Dp</a:t>
            </a:r>
            <a:r>
              <a:rPr lang="en-US" dirty="0">
                <a:effectLst/>
              </a:rPr>
              <a:t>=1 and L=0</a:t>
            </a:r>
          </a:p>
          <a:p>
            <a:pPr marL="182880" marR="0" lvl="0" indent="-182880" algn="l" defTabSz="914400" rtl="0" eaLnBrk="1" fontAlgn="auto" latinLnBrk="0" hangingPunct="1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The circulation of a vortex ring is directly dependent on the De/</a:t>
            </a:r>
            <a:r>
              <a:rPr kumimoji="0" lang="en-US" sz="21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Dp</a:t>
            </a: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None/>
              <a:tabLst/>
              <a:defRPr/>
            </a:pPr>
            <a:r>
              <a:rPr lang="en-US" sz="2100" dirty="0">
                <a:solidFill>
                  <a:srgbClr val="000000">
                    <a:lumMod val="85000"/>
                    <a:lumOff val="15000"/>
                  </a:srgbClr>
                </a:solidFill>
                <a:latin typeface="Avenir Next LT Pro"/>
              </a:rPr>
              <a:t>    ratio. </a:t>
            </a:r>
          </a:p>
          <a:p>
            <a:pPr>
              <a:defRPr/>
            </a:pPr>
            <a:r>
              <a:rPr lang="en-US" sz="2100" dirty="0">
                <a:solidFill>
                  <a:srgbClr val="000000">
                    <a:lumMod val="85000"/>
                    <a:lumOff val="15000"/>
                  </a:srgbClr>
                </a:solidFill>
                <a:latin typeface="Avenir Next LT Pro"/>
              </a:rPr>
              <a:t>On the similar lines, for a given circulation and impulse, the kinetic energy is inversely dependent on the diameter ratio as mentioned above.</a:t>
            </a:r>
          </a:p>
          <a:p>
            <a:pPr>
              <a:defRPr/>
            </a:pP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Decreasing the length increases the 2-</a:t>
            </a:r>
            <a:r>
              <a:rPr lang="en-US" sz="2100" dirty="0">
                <a:solidFill>
                  <a:srgbClr val="000000">
                    <a:lumMod val="85000"/>
                    <a:lumOff val="15000"/>
                  </a:srgbClr>
                </a:solidFill>
                <a:latin typeface="Avenir Next LT Pro"/>
              </a:rPr>
              <a:t>dimensional component of the ring, thus increasing circulation.</a:t>
            </a:r>
            <a:endParaRPr kumimoji="0" lang="en-US" sz="21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  <a:p>
            <a:pPr lvl="1">
              <a:buFont typeface="+mj-lt"/>
              <a:buAutoNum type="arabicPeriod"/>
            </a:pPr>
            <a:endParaRPr lang="en-US" dirty="0"/>
          </a:p>
        </p:txBody>
      </p:sp>
      <p:sp>
        <p:nvSpPr>
          <p:cNvPr id="12" name="Freeform 6">
            <a:extLst>
              <a:ext uri="{FF2B5EF4-FFF2-40B4-BE49-F238E27FC236}">
                <a16:creationId xmlns:a16="http://schemas.microsoft.com/office/drawing/2014/main" id="{A101E513-AF74-4E9D-A31F-996642507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FD6CD9-EBBC-4704-A3F4-554E2BF161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3597" y="2607732"/>
            <a:ext cx="3932261" cy="19966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1FA567A-2739-4877-95FC-2150237AE2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7092" y="5023814"/>
            <a:ext cx="3436918" cy="815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8594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1361FF-E0FA-47B8-9BE7-00AF3A5AD1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0332" y="806577"/>
            <a:ext cx="3831336" cy="4754880"/>
          </a:xfrm>
        </p:spPr>
        <p:txBody>
          <a:bodyPr/>
          <a:lstStyle/>
          <a:p>
            <a:r>
              <a:rPr lang="en-US" dirty="0"/>
              <a:t>Comparison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81B584C-C90D-4413-932B-7D4D8B7B83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0564" y="1861610"/>
            <a:ext cx="10306090" cy="2538939"/>
          </a:xfrm>
        </p:spPr>
      </p:pic>
    </p:spTree>
    <p:extLst>
      <p:ext uri="{BB962C8B-B14F-4D97-AF65-F5344CB8AC3E}">
        <p14:creationId xmlns:p14="http://schemas.microsoft.com/office/powerpoint/2010/main" val="35661991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5176844-69C3-4F79-BE38-EA5BDDF4F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CF1AAE4-D0BC-430F-A613-7BBAAECA0C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228599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5256E0-1218-4BA4-BDA4-8258956924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379475"/>
            <a:ext cx="10671048" cy="1554480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Design Used </a:t>
            </a:r>
          </a:p>
        </p:txBody>
      </p:sp>
      <p:sp>
        <p:nvSpPr>
          <p:cNvPr id="12" name="Freeform 6">
            <a:extLst>
              <a:ext uri="{FF2B5EF4-FFF2-40B4-BE49-F238E27FC236}">
                <a16:creationId xmlns:a16="http://schemas.microsoft.com/office/drawing/2014/main" id="{A101E513-AF74-4E9D-A31F-996642507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CC4DA0-2383-4EEB-B178-912B2784A1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877" y="2568683"/>
            <a:ext cx="6055670" cy="33463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71DD875-DA73-41A3-9768-85392AF960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7922" y="2568683"/>
            <a:ext cx="4880083" cy="3346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6317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5176844-69C3-4F79-BE38-EA5BDDF4F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CF1AAE4-D0BC-430F-A613-7BBAAECA0C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228599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63FD30-2C21-49E4-B19B-A3AE50D4B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379475"/>
            <a:ext cx="10671048" cy="1554480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Model</a:t>
            </a:r>
          </a:p>
        </p:txBody>
      </p:sp>
      <p:sp>
        <p:nvSpPr>
          <p:cNvPr id="12" name="Freeform 6">
            <a:extLst>
              <a:ext uri="{FF2B5EF4-FFF2-40B4-BE49-F238E27FC236}">
                <a16:creationId xmlns:a16="http://schemas.microsoft.com/office/drawing/2014/main" id="{A101E513-AF74-4E9D-A31F-996642507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" name="Content Placeholder 12">
                <a:extLst>
                  <a:ext uri="{FF2B5EF4-FFF2-40B4-BE49-F238E27FC236}">
                    <a16:creationId xmlns:a16="http://schemas.microsoft.com/office/drawing/2014/main" id="{FB436C02-5E5E-42AF-BBBB-139105457AE6}"/>
                  </a:ext>
                </a:extLst>
              </p:cNvPr>
              <p:cNvGraphicFramePr>
                <a:graphicFrameLocks noGrp="1" noChangeAspect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930948794"/>
                  </p:ext>
                </p:extLst>
              </p:nvPr>
            </p:nvGraphicFramePr>
            <p:xfrm>
              <a:off x="474796" y="3272464"/>
              <a:ext cx="4746358" cy="2558658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4746358" cy="2558658"/>
                    </a:xfrm>
                    <a:prstGeom prst="rect">
                      <a:avLst/>
                    </a:prstGeom>
                  </am3d:spPr>
                  <am3d:camera>
                    <am3d:pos x="0" y="0" z="5352702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84615" d="1000000"/>
                    <am3d:preTrans dx="-11090769" dy="-13846" dz="6936922"/>
                    <am3d:scale>
                      <am3d:sx n="1000000" d="1000000"/>
                      <am3d:sy n="1000000" d="1000000"/>
                      <am3d:sz n="1000000" d="1000000"/>
                    </am3d:scale>
                    <am3d:rot ax="1315120" ay="2007560" az="731556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58339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" name="Content Placeholder 12">
                <a:extLst>
                  <a:ext uri="{FF2B5EF4-FFF2-40B4-BE49-F238E27FC236}">
                    <a16:creationId xmlns:a16="http://schemas.microsoft.com/office/drawing/2014/main" id="{FB436C02-5E5E-42AF-BBBB-139105457AE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74796" y="3272464"/>
                <a:ext cx="4746358" cy="2558658"/>
              </a:xfrm>
              <a:prstGeom prst="rect">
                <a:avLst/>
              </a:prstGeom>
            </p:spPr>
          </p:pic>
        </mc:Fallback>
      </mc:AlternateContent>
      <p:pic>
        <p:nvPicPr>
          <p:cNvPr id="16" name="Picture 15">
            <a:extLst>
              <a:ext uri="{FF2B5EF4-FFF2-40B4-BE49-F238E27FC236}">
                <a16:creationId xmlns:a16="http://schemas.microsoft.com/office/drawing/2014/main" id="{4FCBC656-1CB0-4A9B-9069-58C43FDF05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5950" y="2864420"/>
            <a:ext cx="6198684" cy="3222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5350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78B2F-0E27-4D2E-9010-3917B7CC64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UDF Used 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BE3E1BA-64C3-41BF-B41F-A099667A8B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84775" y="946009"/>
            <a:ext cx="6245225" cy="5121416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A6B8B98-7597-4748-A7AF-7DF5E14774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612" y="3506717"/>
            <a:ext cx="3247663" cy="883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6704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B244E4-A4FF-44CD-B58F-EC4B9E8FF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Modified UDF for Explicit Slug Formation</a:t>
            </a:r>
          </a:p>
        </p:txBody>
      </p:sp>
      <p:pic>
        <p:nvPicPr>
          <p:cNvPr id="5" name="Content Placeholder 4" descr="Text, letter&#10;&#10;Description automatically generated">
            <a:extLst>
              <a:ext uri="{FF2B5EF4-FFF2-40B4-BE49-F238E27FC236}">
                <a16:creationId xmlns:a16="http://schemas.microsoft.com/office/drawing/2014/main" id="{0E66722B-25F7-41E7-A8F1-33FDA66AE1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47046" y="758746"/>
            <a:ext cx="5791702" cy="2377646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0BED158-7D17-48F0-8F91-90A9DC8FE865}"/>
              </a:ext>
            </a:extLst>
          </p:cNvPr>
          <p:cNvSpPr txBox="1"/>
          <p:nvPr/>
        </p:nvSpPr>
        <p:spPr>
          <a:xfrm>
            <a:off x="5447045" y="3429000"/>
            <a:ext cx="57917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UDF considers an exponential decrease in the initial velocity amplitude at the starting point.</a:t>
            </a:r>
          </a:p>
        </p:txBody>
      </p:sp>
    </p:spTree>
    <p:extLst>
      <p:ext uri="{BB962C8B-B14F-4D97-AF65-F5344CB8AC3E}">
        <p14:creationId xmlns:p14="http://schemas.microsoft.com/office/powerpoint/2010/main" val="25552615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5176844-69C3-4F79-BE38-EA5BDDF4F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CF1AAE4-D0BC-430F-A613-7BBAAECA0C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228599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1A3820-8FBD-4951-8EED-F7CEDB26A9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379475"/>
            <a:ext cx="10671048" cy="1554480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Current Simulations</a:t>
            </a:r>
          </a:p>
        </p:txBody>
      </p:sp>
      <p:sp>
        <p:nvSpPr>
          <p:cNvPr id="12" name="Freeform 6">
            <a:extLst>
              <a:ext uri="{FF2B5EF4-FFF2-40B4-BE49-F238E27FC236}">
                <a16:creationId xmlns:a16="http://schemas.microsoft.com/office/drawing/2014/main" id="{A101E513-AF74-4E9D-A31F-996642507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pic>
        <p:nvPicPr>
          <p:cNvPr id="3" name="water_laminar">
            <a:hlinkClick r:id="" action="ppaction://media"/>
            <a:extLst>
              <a:ext uri="{FF2B5EF4-FFF2-40B4-BE49-F238E27FC236}">
                <a16:creationId xmlns:a16="http://schemas.microsoft.com/office/drawing/2014/main" id="{DD18A8B5-D970-4109-8FE4-D093609E703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84176" y="2535539"/>
            <a:ext cx="5502273" cy="36576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05EC4E5-06DB-4457-85D1-6A1C6FB03E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5021" y="2427662"/>
            <a:ext cx="3789423" cy="186662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F4B6773-5420-40D1-9780-9A4ADE419D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85021" y="4642831"/>
            <a:ext cx="3803818" cy="186662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C1F08F3-73DE-460F-AAFB-475FD8BFFDBA}"/>
              </a:ext>
            </a:extLst>
          </p:cNvPr>
          <p:cNvSpPr txBox="1"/>
          <p:nvPr/>
        </p:nvSpPr>
        <p:spPr>
          <a:xfrm>
            <a:off x="10601325" y="2665474"/>
            <a:ext cx="10572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 - Velocity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70C2729-92FB-4495-BC4D-BA2D4A2A52F6}"/>
              </a:ext>
            </a:extLst>
          </p:cNvPr>
          <p:cNvSpPr txBox="1"/>
          <p:nvPr/>
        </p:nvSpPr>
        <p:spPr>
          <a:xfrm>
            <a:off x="10572750" y="5252979"/>
            <a:ext cx="10572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 - Velocity</a:t>
            </a:r>
          </a:p>
        </p:txBody>
      </p:sp>
    </p:spTree>
    <p:extLst>
      <p:ext uri="{BB962C8B-B14F-4D97-AF65-F5344CB8AC3E}">
        <p14:creationId xmlns:p14="http://schemas.microsoft.com/office/powerpoint/2010/main" val="930671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0B432F-76C4-4712-8970-004FEAB87C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Papers Covered For Topics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B30630B-6747-4C05-BF7A-B4E83C7DCD0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40000" y="1686757"/>
                <a:ext cx="11101136" cy="4621967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/>
                  <a:t>Numerical simulation of head-on collision of two coaxial vortex rings</a:t>
                </a:r>
                <a:r>
                  <a:rPr lang="en-US" dirty="0"/>
                  <a:t> –</a:t>
                </a:r>
                <a:r>
                  <a:rPr lang="en-US" dirty="0" err="1"/>
                  <a:t>Cheng,Lou</a:t>
                </a:r>
                <a:r>
                  <a:rPr lang="en-US" dirty="0"/>
                  <a:t> and Lim</a:t>
                </a:r>
              </a:p>
              <a:p>
                <a:pPr lvl="1"/>
                <a:r>
                  <a:rPr lang="en-US" dirty="0"/>
                  <a:t>General Idea of co-axial vortex collision for identical and different vortices and azimuthal instability.</a:t>
                </a:r>
              </a:p>
              <a:p>
                <a:r>
                  <a:rPr lang="en-US" b="1" dirty="0"/>
                  <a:t>Head-on collision of two vortex rings </a:t>
                </a:r>
                <a:r>
                  <a:rPr lang="en-US" dirty="0"/>
                  <a:t>- </a:t>
                </a:r>
                <a:r>
                  <a:rPr lang="en-US" dirty="0" err="1"/>
                  <a:t>Oshima</a:t>
                </a:r>
                <a:r>
                  <a:rPr lang="en-US" dirty="0"/>
                  <a:t>(1978)</a:t>
                </a:r>
              </a:p>
              <a:p>
                <a:pPr lvl="1"/>
                <a:r>
                  <a:rPr lang="en-US" dirty="0"/>
                  <a:t>Experimental Study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Cl</m:t>
                    </m:r>
                  </m:oMath>
                </a14:m>
                <a:r>
                  <a:rPr lang="en-US" dirty="0"/>
                  <a:t> based smoke vortex ring collisions.</a:t>
                </a:r>
              </a:p>
              <a:p>
                <a:r>
                  <a:rPr lang="en-US" b="1" dirty="0"/>
                  <a:t>Head-on collision of viscous vortex rings</a:t>
                </a:r>
                <a:r>
                  <a:rPr lang="en-US" dirty="0"/>
                  <a:t> – Stanway, Shariff, Hussain</a:t>
                </a:r>
              </a:p>
              <a:p>
                <a:pPr lvl="1"/>
                <a:r>
                  <a:rPr lang="en-US" dirty="0"/>
                  <a:t>Research on temporal changes in KE and </a:t>
                </a:r>
                <a:r>
                  <a:rPr lang="en-US" dirty="0" err="1"/>
                  <a:t>ensthrophy</a:t>
                </a:r>
                <a:r>
                  <a:rPr lang="en-US" dirty="0"/>
                  <a:t> and the iterative solution to the problem.</a:t>
                </a:r>
              </a:p>
              <a:p>
                <a:r>
                  <a:rPr lang="en-US" b="1" dirty="0"/>
                  <a:t>A brief introduction to vortex dynamics and turbulence </a:t>
                </a:r>
                <a:r>
                  <a:rPr lang="en-US" dirty="0"/>
                  <a:t>- </a:t>
                </a:r>
                <a:r>
                  <a:rPr lang="en-US" dirty="0" err="1"/>
                  <a:t>Mofftat</a:t>
                </a:r>
                <a:endParaRPr lang="en-US" dirty="0"/>
              </a:p>
              <a:p>
                <a:r>
                  <a:rPr lang="en-US" b="1" dirty="0"/>
                  <a:t>Head-on collision of two co-axial vortex rings </a:t>
                </a:r>
                <a:r>
                  <a:rPr lang="en-US" dirty="0"/>
                  <a:t>- Chu, Wang, Chang, Chang and Chang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B30630B-6747-4C05-BF7A-B4E83C7DCD0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40000" y="1686757"/>
                <a:ext cx="11101136" cy="4621967"/>
              </a:xfrm>
              <a:blipFill>
                <a:blip r:embed="rId2"/>
                <a:stretch>
                  <a:fillRect l="-3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644850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5176844-69C3-4F79-BE38-EA5BDDF4F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CF1AAE4-D0BC-430F-A613-7BBAAECA0C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228599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1A3820-8FBD-4951-8EED-F7CEDB26A9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379475"/>
            <a:ext cx="10671048" cy="1554480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Current Simulations</a:t>
            </a:r>
          </a:p>
        </p:txBody>
      </p:sp>
      <p:pic>
        <p:nvPicPr>
          <p:cNvPr id="4" name="intertwined nozzle">
            <a:hlinkClick r:id="" action="ppaction://media"/>
            <a:extLst>
              <a:ext uri="{FF2B5EF4-FFF2-40B4-BE49-F238E27FC236}">
                <a16:creationId xmlns:a16="http://schemas.microsoft.com/office/drawing/2014/main" id="{4D7709CD-333E-414A-B63F-643BFD0BFB11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091361" y="2665474"/>
            <a:ext cx="4230687" cy="3173412"/>
          </a:xfrm>
        </p:spPr>
      </p:pic>
      <p:sp>
        <p:nvSpPr>
          <p:cNvPr id="12" name="Freeform 6">
            <a:extLst>
              <a:ext uri="{FF2B5EF4-FFF2-40B4-BE49-F238E27FC236}">
                <a16:creationId xmlns:a16="http://schemas.microsoft.com/office/drawing/2014/main" id="{A101E513-AF74-4E9D-A31F-996642507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pic>
        <p:nvPicPr>
          <p:cNvPr id="7" name="thinner orifice">
            <a:hlinkClick r:id="" action="ppaction://media"/>
            <a:extLst>
              <a:ext uri="{FF2B5EF4-FFF2-40B4-BE49-F238E27FC236}">
                <a16:creationId xmlns:a16="http://schemas.microsoft.com/office/drawing/2014/main" id="{B0A66ED7-5CD3-4049-89A5-9C0E32BED13F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63497" y="2535539"/>
            <a:ext cx="6057913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203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83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9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FE13365-F5A4-40EB-A9B4-B67E307181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8226" y="160273"/>
            <a:ext cx="9658350" cy="6537454"/>
          </a:xfrm>
        </p:spPr>
      </p:pic>
    </p:spTree>
    <p:extLst>
      <p:ext uri="{BB962C8B-B14F-4D97-AF65-F5344CB8AC3E}">
        <p14:creationId xmlns:p14="http://schemas.microsoft.com/office/powerpoint/2010/main" val="20881701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5176844-69C3-4F79-BE38-EA5BDDF4F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CF1AAE4-D0BC-430F-A613-7BBAAECA0C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228599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CAD0DA-EB80-46BD-8FD1-8723F28566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379475"/>
            <a:ext cx="10671048" cy="1554480"/>
          </a:xfrm>
        </p:spPr>
        <p:txBody>
          <a:bodyPr anchor="ctr">
            <a:norm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Collission</a:t>
            </a:r>
            <a:r>
              <a:rPr lang="en-US" dirty="0">
                <a:solidFill>
                  <a:schemeClr val="bg1"/>
                </a:solidFill>
              </a:rPr>
              <a:t> Papers Covered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AEBDCA-F559-4268-93DD-7281987EDE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8824" y="2607732"/>
            <a:ext cx="8412480" cy="3174357"/>
          </a:xfrm>
        </p:spPr>
        <p:txBody>
          <a:bodyPr>
            <a:normAutofit/>
          </a:bodyPr>
          <a:lstStyle/>
          <a:p>
            <a:r>
              <a:rPr lang="en-US" sz="1800" b="0" i="0" u="none" strike="noStrike" baseline="0" dirty="0">
                <a:latin typeface="ArialUnicodeMS"/>
              </a:rPr>
              <a:t>Numerical simulation of head-on collision of two coaxial vortex rings – Cheng, Lou</a:t>
            </a:r>
          </a:p>
          <a:p>
            <a:r>
              <a:rPr lang="en-US" sz="1800" dirty="0">
                <a:latin typeface="ArialUnicodeMS"/>
              </a:rPr>
              <a:t>Head-on Collision of laminar vortex rings – Stanway Shariff</a:t>
            </a:r>
          </a:p>
        </p:txBody>
      </p:sp>
      <p:sp>
        <p:nvSpPr>
          <p:cNvPr id="12" name="Freeform 6">
            <a:extLst>
              <a:ext uri="{FF2B5EF4-FFF2-40B4-BE49-F238E27FC236}">
                <a16:creationId xmlns:a16="http://schemas.microsoft.com/office/drawing/2014/main" id="{A101E513-AF74-4E9D-A31F-996642507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9196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8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C5176844-69C3-4F79-BE38-EA5BDDF4F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EBFE17-E3F5-4F96-844F-F2389A8F38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85744" y="691762"/>
            <a:ext cx="3541205" cy="1706649"/>
          </a:xfrm>
        </p:spPr>
        <p:txBody>
          <a:bodyPr anchor="ctr">
            <a:normAutofit/>
          </a:bodyPr>
          <a:lstStyle/>
          <a:p>
            <a:r>
              <a:rPr lang="en-US" sz="4800"/>
              <a:t>External Points Seen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E950C5-A76F-47A5-88B1-D63B62CA86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953" y="1407862"/>
            <a:ext cx="6301805" cy="3655046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1A0812C-8DCE-4CA2-904B-A5A5C12CA4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32660" y="1005840"/>
            <a:ext cx="0" cy="585216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FF15D2-B0D9-4D85-9C8B-9FCEAB177D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88666" y="2623930"/>
            <a:ext cx="3541205" cy="315816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300" dirty="0"/>
              <a:t>Optimum density fluids have to used for easier visualization of the collision and for maintaining the strength of the ring.</a:t>
            </a:r>
          </a:p>
          <a:p>
            <a:pPr>
              <a:lnSpc>
                <a:spcPct val="100000"/>
              </a:lnSpc>
            </a:pPr>
            <a:r>
              <a:rPr lang="en-US" sz="1300" dirty="0"/>
              <a:t>Collision should take place at points further away from the exit, especially in case of an orifice.</a:t>
            </a:r>
          </a:p>
          <a:p>
            <a:pPr>
              <a:lnSpc>
                <a:spcPct val="100000"/>
              </a:lnSpc>
            </a:pPr>
            <a:r>
              <a:rPr lang="en-US" sz="1300" dirty="0"/>
              <a:t>Identical coaxial rings will be formed by same exit diameter and length.</a:t>
            </a:r>
          </a:p>
          <a:p>
            <a:pPr>
              <a:lnSpc>
                <a:spcPct val="100000"/>
              </a:lnSpc>
            </a:pPr>
            <a:r>
              <a:rPr lang="en-US" sz="1300" dirty="0"/>
              <a:t>Coaxial rings with different core radii can be formed by changing between orifice and nozzle. However, length should be kept constant to account for the same 2-dimensional component. </a:t>
            </a:r>
          </a:p>
        </p:txBody>
      </p:sp>
      <p:sp>
        <p:nvSpPr>
          <p:cNvPr id="21" name="Freeform 6">
            <a:extLst>
              <a:ext uri="{FF2B5EF4-FFF2-40B4-BE49-F238E27FC236}">
                <a16:creationId xmlns:a16="http://schemas.microsoft.com/office/drawing/2014/main" id="{A101E513-AF74-4E9D-A31F-996642507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4586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5176844-69C3-4F79-BE38-EA5BDDF4F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CF1AAE4-D0BC-430F-A613-7BBAAECA0C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228599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27311C-985F-44CC-8B63-22F364EFA0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379475"/>
            <a:ext cx="10671048" cy="1554480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Collision Update </a:t>
            </a:r>
          </a:p>
        </p:txBody>
      </p:sp>
      <p:sp>
        <p:nvSpPr>
          <p:cNvPr id="12" name="Freeform 6">
            <a:extLst>
              <a:ext uri="{FF2B5EF4-FFF2-40B4-BE49-F238E27FC236}">
                <a16:creationId xmlns:a16="http://schemas.microsoft.com/office/drawing/2014/main" id="{A101E513-AF74-4E9D-A31F-996642507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52F73F-4F06-4FCB-8E74-DDEBCF318E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50" y="2665474"/>
            <a:ext cx="5534025" cy="36438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0E72A4F-F5FB-4388-9158-A766436E1D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1476" y="2663342"/>
            <a:ext cx="5212824" cy="3645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9168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CBB623-12B3-4F6C-AFB0-E1D9F18D76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4" y="1051551"/>
            <a:ext cx="3565524" cy="2384898"/>
          </a:xfrm>
        </p:spPr>
        <p:txBody>
          <a:bodyPr anchor="b">
            <a:normAutofit/>
          </a:bodyPr>
          <a:lstStyle/>
          <a:p>
            <a:r>
              <a:rPr lang="en-US" sz="4400" dirty="0"/>
              <a:t>Presentation- IV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AA6C85-585D-4324-A27A-D14104D1B7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569008"/>
            <a:ext cx="3565525" cy="1731656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tx1">
                    <a:alpha val="60000"/>
                  </a:schemeClr>
                </a:solidFill>
              </a:rPr>
              <a:t>Vortex ring collision validation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592A8CB-0B0A-43A5-86F4-712B0C4696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41850" y="444676"/>
            <a:ext cx="667802" cy="631474"/>
            <a:chOff x="10478914" y="1506691"/>
            <a:chExt cx="667802" cy="631474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4C63B2AC-3D19-416D-A37F-2DDA8A3651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8A474391-1271-45F9-A39C-8641371ABC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4" name="Picture 3" descr="A colorful flag on a white background&#10;&#10;Description automatically generated with low confidence">
            <a:extLst>
              <a:ext uri="{FF2B5EF4-FFF2-40B4-BE49-F238E27FC236}">
                <a16:creationId xmlns:a16="http://schemas.microsoft.com/office/drawing/2014/main" id="{3A8972AB-2D3A-4F88-850C-59185C23DE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951" r="677"/>
          <a:stretch/>
        </p:blipFill>
        <p:spPr>
          <a:xfrm>
            <a:off x="4743450" y="10"/>
            <a:ext cx="7448551" cy="6857990"/>
          </a:xfrm>
          <a:custGeom>
            <a:avLst/>
            <a:gdLst/>
            <a:ahLst/>
            <a:cxnLst/>
            <a:rect l="l" t="t" r="r" b="b"/>
            <a:pathLst>
              <a:path w="7448551" h="6858000">
                <a:moveTo>
                  <a:pt x="0" y="0"/>
                </a:moveTo>
                <a:lnTo>
                  <a:pt x="7448551" y="0"/>
                </a:lnTo>
                <a:lnTo>
                  <a:pt x="7448551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1AC6C06-99FE-4BA1-BC82-8406A424CD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AEC842D-C905-4DEA-B1C3-CA51995C57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21219" y="5433223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5770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5F14CD-92D2-4796-A62D-7055ADFEA3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Clarity of Ring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4832028-C007-415F-8C87-AE049DADD9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88817" y="1881275"/>
            <a:ext cx="7641008" cy="3979862"/>
          </a:xfrm>
        </p:spPr>
      </p:pic>
    </p:spTree>
    <p:extLst>
      <p:ext uri="{BB962C8B-B14F-4D97-AF65-F5344CB8AC3E}">
        <p14:creationId xmlns:p14="http://schemas.microsoft.com/office/powerpoint/2010/main" val="6728989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D0B78-BBB9-4F7E-8168-154C7128F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Clarity and Stability</a:t>
            </a:r>
          </a:p>
        </p:txBody>
      </p:sp>
      <p:pic>
        <p:nvPicPr>
          <p:cNvPr id="4" name="open outlet_recatnagular">
            <a:hlinkClick r:id="" action="ppaction://media"/>
            <a:extLst>
              <a:ext uri="{FF2B5EF4-FFF2-40B4-BE49-F238E27FC236}">
                <a16:creationId xmlns:a16="http://schemas.microsoft.com/office/drawing/2014/main" id="{D9B00FC6-D24B-4D0C-8C54-4ED748B9F82B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2412" y="2132013"/>
            <a:ext cx="5538787" cy="3979862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A690CBC-1476-4694-A4FC-C30C86FB684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068" b="17278"/>
          <a:stretch/>
        </p:blipFill>
        <p:spPr>
          <a:xfrm>
            <a:off x="6029325" y="2132013"/>
            <a:ext cx="5987742" cy="322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110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0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190C4-3179-4BC0-BD6E-1B49F528F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Oshima</a:t>
            </a:r>
            <a:r>
              <a:rPr lang="en-US" dirty="0"/>
              <a:t> Trials</a:t>
            </a:r>
          </a:p>
        </p:txBody>
      </p:sp>
      <p:pic>
        <p:nvPicPr>
          <p:cNvPr id="4" name="Oshima Trials">
            <a:hlinkClick r:id="" action="ppaction://media"/>
            <a:extLst>
              <a:ext uri="{FF2B5EF4-FFF2-40B4-BE49-F238E27FC236}">
                <a16:creationId xmlns:a16="http://schemas.microsoft.com/office/drawing/2014/main" id="{0DF84820-19E3-4E62-A18D-6A83A8671B6B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52194" y="2122488"/>
            <a:ext cx="5307012" cy="3979862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D6F8B24-BF46-4D16-B98A-3311EAF0D0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9237" y="2112963"/>
            <a:ext cx="6210838" cy="3979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872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5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F0821D-012C-4E61-921E-40D4A06C4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Validation (Net Velocity Distribution with radius)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CB303642-A8C6-48B9-8BD7-DB48F1BB32DD}"/>
              </a:ext>
            </a:extLst>
          </p:cNvPr>
          <p:cNvGraphicFramePr>
            <a:graphicFrameLocks/>
          </p:cNvGraphicFramePr>
          <p:nvPr/>
        </p:nvGraphicFramePr>
        <p:xfrm>
          <a:off x="201930" y="2334924"/>
          <a:ext cx="6835140" cy="39738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00AE71B8-40AD-42BC-BF34-329AEFA759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9617" y="2346449"/>
            <a:ext cx="4442845" cy="3513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0605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EFB32-A7ED-4DF4-B020-5C85A7A6A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11101135" cy="844917"/>
          </a:xfrm>
        </p:spPr>
        <p:txBody>
          <a:bodyPr>
            <a:normAutofit fontScale="90000"/>
          </a:bodyPr>
          <a:lstStyle/>
          <a:p>
            <a:r>
              <a:rPr lang="en-US" dirty="0"/>
              <a:t>Review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AC6880-52F3-4B89-B916-6904645E76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000" y="1384917"/>
            <a:ext cx="11101136" cy="492380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Vortex Rings are vortices produced by turbulence from an external source.</a:t>
            </a:r>
          </a:p>
          <a:p>
            <a:r>
              <a:rPr lang="en-US" dirty="0"/>
              <a:t>As a single entity, the body shows similar </a:t>
            </a:r>
            <a:r>
              <a:rPr lang="en-US" dirty="0" err="1"/>
              <a:t>behaviour</a:t>
            </a:r>
            <a:r>
              <a:rPr lang="en-US" dirty="0"/>
              <a:t> in ideal(inviscid) and viscous flow.</a:t>
            </a:r>
          </a:p>
          <a:p>
            <a:r>
              <a:rPr lang="en-US" dirty="0"/>
              <a:t>However, interactions with other vortex rings and other solid bodies show deviations.</a:t>
            </a:r>
          </a:p>
          <a:p>
            <a:r>
              <a:rPr lang="en-US" dirty="0"/>
              <a:t>The vortex rings in general can be described by the governing equation</a:t>
            </a:r>
          </a:p>
          <a:p>
            <a:pPr marL="0" indent="0" algn="ctr">
              <a:buNone/>
            </a:pPr>
            <a:r>
              <a:rPr lang="en-US" dirty="0"/>
              <a:t>  div(</a:t>
            </a:r>
            <a:r>
              <a:rPr lang="en-US" b="1" dirty="0"/>
              <a:t>u</a:t>
            </a:r>
            <a:r>
              <a:rPr lang="en-US" dirty="0"/>
              <a:t>)=0</a:t>
            </a:r>
          </a:p>
          <a:p>
            <a:pPr marL="0" indent="0" algn="ctr">
              <a:buNone/>
            </a:pPr>
            <a:endParaRPr lang="en-US" dirty="0"/>
          </a:p>
          <a:p>
            <a:endParaRPr lang="en-US" dirty="0"/>
          </a:p>
          <a:p>
            <a:r>
              <a:rPr lang="en-US" dirty="0"/>
              <a:t>The vorticity </a:t>
            </a:r>
            <a:r>
              <a:rPr lang="el-GR" dirty="0"/>
              <a:t>Ω</a:t>
            </a:r>
            <a:r>
              <a:rPr lang="en-US" dirty="0"/>
              <a:t> and the velocity u, decrease and increase according to the gaussian function which is dependent on core radius and circulation.</a:t>
            </a:r>
          </a:p>
          <a:p>
            <a:r>
              <a:rPr lang="en-US" dirty="0"/>
              <a:t>As two (opposite circulation) vortex rings approach each other, they cause mutual induction as a result of which axial velocity decreases but radial velocity increases.</a:t>
            </a:r>
          </a:p>
          <a:p>
            <a:r>
              <a:rPr lang="en-US" dirty="0"/>
              <a:t>In case of identical vortex </a:t>
            </a:r>
            <a:r>
              <a:rPr lang="en-US" dirty="0" err="1"/>
              <a:t>rings,the</a:t>
            </a:r>
            <a:r>
              <a:rPr lang="en-US" dirty="0"/>
              <a:t> velocity </a:t>
            </a:r>
            <a:r>
              <a:rPr lang="en-US" dirty="0" err="1"/>
              <a:t>rediction</a:t>
            </a:r>
            <a:r>
              <a:rPr lang="en-US" dirty="0"/>
              <a:t> and the radial expansion are similar to both.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EA43A2-0042-4B5B-9483-8B5305F137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6985" y="3776093"/>
            <a:ext cx="2347163" cy="548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9832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7300A08-6715-46D6-94F4-5D1C9BAF68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6050" y="3573032"/>
            <a:ext cx="4445193" cy="2509647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B2EDA37-ADCD-4F1D-B2E7-55A06E0E1E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375" y="236774"/>
            <a:ext cx="4511869" cy="29541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12BC3E5-AA06-4084-B3E9-2904975224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4418" y="3552620"/>
            <a:ext cx="4320914" cy="253005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61C6B88-1AC4-498B-BD54-689A018813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8400" y="254467"/>
            <a:ext cx="4619625" cy="2918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4386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B6F8A6-2C8B-4E9E-8E53-A43493B66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Collission</a:t>
            </a:r>
            <a:br>
              <a:rPr lang="en-US" dirty="0"/>
            </a:br>
            <a:r>
              <a:rPr lang="en-US" dirty="0"/>
              <a:t>(Papers Covered)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6C1CC1-87A8-4B39-A24B-76405B9B57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2" y="2113199"/>
            <a:ext cx="11090274" cy="3979625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Interaction of Two Vortex Rings moving Along common axis of symmetry – </a:t>
            </a:r>
            <a:r>
              <a:rPr lang="en-US" dirty="0" err="1"/>
              <a:t>Oshima</a:t>
            </a:r>
            <a:r>
              <a:rPr lang="en-US" dirty="0"/>
              <a:t>, </a:t>
            </a:r>
            <a:r>
              <a:rPr lang="en-US" dirty="0" err="1"/>
              <a:t>Kambe</a:t>
            </a:r>
            <a:r>
              <a:rPr lang="en-US" dirty="0"/>
              <a:t>, </a:t>
            </a:r>
            <a:r>
              <a:rPr lang="en-US" dirty="0" err="1"/>
              <a:t>Asaka</a:t>
            </a:r>
            <a:endParaRPr lang="en-US" dirty="0"/>
          </a:p>
          <a:p>
            <a:pPr lvl="1"/>
            <a:r>
              <a:rPr lang="en-US" dirty="0"/>
              <a:t>Numerical Approach to collision</a:t>
            </a:r>
          </a:p>
          <a:p>
            <a:pPr lvl="1"/>
            <a:r>
              <a:rPr lang="en-US" dirty="0"/>
              <a:t>Provided slug model for the collision process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In this experiment, 1 D collision was created between 2 rings moving in same direction.</a:t>
            </a:r>
          </a:p>
          <a:p>
            <a:r>
              <a:rPr lang="en-US" dirty="0"/>
              <a:t>Numerical Simulations of Two Coaxial Vortex Rings Head-on Collision – Guan , Wei and more</a:t>
            </a:r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EC602B-DF33-4423-9CAA-67B2C2BE35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4391" y="3695305"/>
            <a:ext cx="3139712" cy="815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2655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EFF0C2-0A27-4C62-AC2E-262DD9CAA1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Used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2ABEC54-6626-4001-8170-33910D6EDC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5389" y="2139596"/>
            <a:ext cx="4145214" cy="397986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CA0246-5D6B-449E-973C-211FB662C4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6418" y="2139596"/>
            <a:ext cx="3970364" cy="3979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0102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03AED0-501B-4780-96B9-AC5C11C89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03950" y="549275"/>
            <a:ext cx="5437187" cy="2986234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r>
              <a:rPr lang="en-US" sz="6400" dirty="0"/>
              <a:t>Measurement Points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26E6591-9E4F-49B1-B919-56506BC881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1195" y="549275"/>
            <a:ext cx="3681561" cy="5761037"/>
          </a:xfrm>
          <a:custGeom>
            <a:avLst/>
            <a:gdLst/>
            <a:ahLst/>
            <a:cxnLst/>
            <a:rect l="l" t="t" r="r" b="b"/>
            <a:pathLst>
              <a:path w="5102225" h="5761037">
                <a:moveTo>
                  <a:pt x="0" y="0"/>
                </a:moveTo>
                <a:lnTo>
                  <a:pt x="5102225" y="0"/>
                </a:lnTo>
                <a:lnTo>
                  <a:pt x="5102225" y="5761037"/>
                </a:lnTo>
                <a:lnTo>
                  <a:pt x="0" y="576103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1815929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0E2447-74F7-4F45-A3C8-D82077B932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784225"/>
          </a:xfrm>
        </p:spPr>
        <p:txBody>
          <a:bodyPr/>
          <a:lstStyle/>
          <a:p>
            <a:pPr algn="ctr"/>
            <a:r>
              <a:rPr lang="en-US" dirty="0"/>
              <a:t>Vorticity Plots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B8AA87F-5083-47F8-82CF-BC46A549D0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423" y="1838325"/>
            <a:ext cx="5457781" cy="3756792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7126771-6856-4B87-99DF-E93FC0714A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5798" y="1838325"/>
            <a:ext cx="5288396" cy="3756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9004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FA13F5B-C14E-4C0B-93EB-29B38176B8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436" y="1401494"/>
            <a:ext cx="5097464" cy="405501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0C7BA1B-1ED2-420C-AB37-FAB916EC72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2675" y="1401494"/>
            <a:ext cx="4943475" cy="4055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3999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262DBD-EAD4-4F49-BE54-F8D3EDB474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Simulations Based on Cheng Papers</a:t>
            </a:r>
          </a:p>
        </p:txBody>
      </p:sp>
      <p:pic>
        <p:nvPicPr>
          <p:cNvPr id="4" name="cheng collission">
            <a:hlinkClick r:id="" action="ppaction://media"/>
            <a:extLst>
              <a:ext uri="{FF2B5EF4-FFF2-40B4-BE49-F238E27FC236}">
                <a16:creationId xmlns:a16="http://schemas.microsoft.com/office/drawing/2014/main" id="{1C13C67E-5E46-419E-89A9-B77BF4CECC70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24880" y="2263883"/>
            <a:ext cx="5307012" cy="3657600"/>
          </a:xfrm>
        </p:spPr>
      </p:pic>
      <p:pic>
        <p:nvPicPr>
          <p:cNvPr id="5" name="cheng_contour">
            <a:hlinkClick r:id="" action="ppaction://media"/>
            <a:extLst>
              <a:ext uri="{FF2B5EF4-FFF2-40B4-BE49-F238E27FC236}">
                <a16:creationId xmlns:a16="http://schemas.microsoft.com/office/drawing/2014/main" id="{71BA09AF-771C-41C1-AEDE-8A3494E89777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460110" y="2263883"/>
            <a:ext cx="48768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217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58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820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011B0B3-5679-4759-90B8-3B908C4CB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2A119E-D554-4AD0-ADB1-BCD3DEA7DF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9510" y="4602162"/>
            <a:ext cx="4457690" cy="1720850"/>
          </a:xfrm>
        </p:spPr>
        <p:txBody>
          <a:bodyPr anchor="ctr">
            <a:normAutofit/>
          </a:bodyPr>
          <a:lstStyle/>
          <a:p>
            <a:r>
              <a:rPr lang="en-US" dirty="0"/>
              <a:t>Presentation V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2B753EA-328E-401C-9202-62B763E7C5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54801" y="4602163"/>
            <a:ext cx="4451347" cy="1720850"/>
          </a:xfrm>
        </p:spPr>
        <p:txBody>
          <a:bodyPr anchor="ctr">
            <a:normAutofit/>
          </a:bodyPr>
          <a:lstStyle/>
          <a:p>
            <a:r>
              <a:rPr lang="en-US" dirty="0"/>
              <a:t>Moving Planes and MATLAB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A8243C-A2EA-4F9E-851F-6936B7DB6D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644" b="58426"/>
          <a:stretch/>
        </p:blipFill>
        <p:spPr>
          <a:xfrm>
            <a:off x="20" y="10"/>
            <a:ext cx="12191977" cy="4014777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2E97E5C-7A5F-424E-AAE4-654396E90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5826000" y="5462587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00935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DB66C9CD-6BF4-44CA-8078-0BB8190807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A8B816-AAD1-4C11-BAA9-464062B5D3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3910" y="540033"/>
            <a:ext cx="4426782" cy="1331604"/>
          </a:xfrm>
        </p:spPr>
        <p:txBody>
          <a:bodyPr anchor="b">
            <a:normAutofit/>
          </a:bodyPr>
          <a:lstStyle/>
          <a:p>
            <a:pPr algn="ctr"/>
            <a:r>
              <a:rPr lang="en-US"/>
              <a:t>Dynamic Contours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31BE08-2248-472B-94FD-7C130F90C5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715" r="26136"/>
          <a:stretch/>
        </p:blipFill>
        <p:spPr>
          <a:xfrm>
            <a:off x="540989" y="540033"/>
            <a:ext cx="4996212" cy="5775279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7C6DF49-CBE3-4038-AC78-35DE4FD7C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07300" y="2310207"/>
            <a:ext cx="540000" cy="0"/>
          </a:xfrm>
          <a:prstGeom prst="line">
            <a:avLst/>
          </a:prstGeom>
          <a:ln w="1016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31CEFE69-A648-429C-B2D8-3491738EF5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45276" y="2759076"/>
            <a:ext cx="4460874" cy="3009899"/>
          </a:xfrm>
        </p:spPr>
        <p:txBody>
          <a:bodyPr>
            <a:normAutofit/>
          </a:bodyPr>
          <a:lstStyle/>
          <a:p>
            <a:pPr>
              <a:lnSpc>
                <a:spcPct val="115000"/>
              </a:lnSpc>
            </a:pPr>
            <a:r>
              <a:rPr lang="en-US" sz="1700"/>
              <a:t>Set up an expression to move the plane to the position of the maximum vorticity.</a:t>
            </a:r>
          </a:p>
          <a:p>
            <a:pPr>
              <a:lnSpc>
                <a:spcPct val="115000"/>
              </a:lnSpc>
            </a:pPr>
            <a:r>
              <a:rPr lang="en-US" sz="1700"/>
              <a:t>True value of radius can be measured by this.</a:t>
            </a:r>
          </a:p>
          <a:p>
            <a:pPr>
              <a:lnSpc>
                <a:spcPct val="115000"/>
              </a:lnSpc>
            </a:pPr>
            <a:r>
              <a:rPr lang="en-US" sz="1700"/>
              <a:t>Set up a point at Maximum Vorticity, Probed coordinates at that point to set up the plane and then moved the plane along the X direction. </a:t>
            </a:r>
          </a:p>
        </p:txBody>
      </p:sp>
    </p:spTree>
    <p:extLst>
      <p:ext uri="{BB962C8B-B14F-4D97-AF65-F5344CB8AC3E}">
        <p14:creationId xmlns:p14="http://schemas.microsoft.com/office/powerpoint/2010/main" val="122831007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A1B516-3A47-4699-90F5-25AC585A4B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radial2">
            <a:hlinkClick r:id="" action="ppaction://media"/>
            <a:extLst>
              <a:ext uri="{FF2B5EF4-FFF2-40B4-BE49-F238E27FC236}">
                <a16:creationId xmlns:a16="http://schemas.microsoft.com/office/drawing/2014/main" id="{C848CD2E-920B-4C63-AF6A-0C2490A2EDF8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7500" y="361950"/>
            <a:ext cx="11341100" cy="5934666"/>
          </a:xfrm>
        </p:spPr>
      </p:pic>
    </p:spTree>
    <p:extLst>
      <p:ext uri="{BB962C8B-B14F-4D97-AF65-F5344CB8AC3E}">
        <p14:creationId xmlns:p14="http://schemas.microsoft.com/office/powerpoint/2010/main" val="3605690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4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A92CB-BC01-40D1-A084-918D1F44B6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11101135" cy="836039"/>
          </a:xfrm>
        </p:spPr>
        <p:txBody>
          <a:bodyPr>
            <a:normAutofit fontScale="90000"/>
          </a:bodyPr>
          <a:lstStyle/>
          <a:p>
            <a:r>
              <a:rPr lang="en-US" dirty="0"/>
              <a:t>Review(Contd.)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C09CD2-018D-4CCA-9F4A-BAA6E1D8B9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000" y="1589103"/>
            <a:ext cx="11101136" cy="4719621"/>
          </a:xfrm>
        </p:spPr>
        <p:txBody>
          <a:bodyPr>
            <a:normAutofit fontScale="92500"/>
          </a:bodyPr>
          <a:lstStyle/>
          <a:p>
            <a:r>
              <a:rPr lang="en-US" dirty="0"/>
              <a:t>In case of CR &gt; 1 or CR &lt; 1, the core radii will be different leading to different rates of velocity reduction and expansion rates.</a:t>
            </a:r>
          </a:p>
          <a:p>
            <a:r>
              <a:rPr lang="en-US" dirty="0"/>
              <a:t>In this case, in close proximity, the induced velocity of thicker ring will be more than that of the thinner ring and will cause easy slip-over of thicker ring on thinner ring.</a:t>
            </a:r>
          </a:p>
          <a:p>
            <a:r>
              <a:rPr lang="en-US" dirty="0"/>
              <a:t>With increase in CR, there is a decrease in KE and vorticity dissipation but increases </a:t>
            </a:r>
            <a:r>
              <a:rPr lang="en-US" dirty="0" err="1"/>
              <a:t>ensthrophy</a:t>
            </a:r>
            <a:r>
              <a:rPr lang="en-US" dirty="0"/>
              <a:t>.</a:t>
            </a:r>
          </a:p>
          <a:p>
            <a:r>
              <a:rPr lang="en-US" dirty="0"/>
              <a:t>Increase in Re causes increase in vorticity intensity and </a:t>
            </a:r>
            <a:r>
              <a:rPr lang="en-US" dirty="0" err="1"/>
              <a:t>ensthrophy</a:t>
            </a:r>
            <a:r>
              <a:rPr lang="en-US" dirty="0"/>
              <a:t>.</a:t>
            </a:r>
          </a:p>
          <a:p>
            <a:r>
              <a:rPr lang="en-US" dirty="0"/>
              <a:t>If the ring release velocity is very high and the Re is also along the higher line, the ring develops a wavy nature.</a:t>
            </a:r>
          </a:p>
          <a:p>
            <a:r>
              <a:rPr lang="en-US" dirty="0"/>
              <a:t>When 2 vortex rings of this type interact there is a formation of vortex ringlet and loops.</a:t>
            </a:r>
          </a:p>
          <a:p>
            <a:r>
              <a:rPr lang="en-US" dirty="0"/>
              <a:t>Depending on the value of CR, the ringlets form have different angles from the plane of collision.</a:t>
            </a:r>
          </a:p>
          <a:p>
            <a:r>
              <a:rPr lang="en-US" dirty="0"/>
              <a:t>The temporal trends in KE, </a:t>
            </a:r>
            <a:r>
              <a:rPr lang="en-US" dirty="0" err="1"/>
              <a:t>Ensthrophy</a:t>
            </a:r>
            <a:r>
              <a:rPr lang="en-US" dirty="0"/>
              <a:t> are same as before.</a:t>
            </a:r>
          </a:p>
        </p:txBody>
      </p:sp>
    </p:spTree>
    <p:extLst>
      <p:ext uri="{BB962C8B-B14F-4D97-AF65-F5344CB8AC3E}">
        <p14:creationId xmlns:p14="http://schemas.microsoft.com/office/powerpoint/2010/main" val="114949375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AEB7F98-32EC-40D3-89EE-C843302316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CD5E9F-714B-496D-AE6D-E98D3052BB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988" y="540033"/>
            <a:ext cx="3884962" cy="1331604"/>
          </a:xfrm>
        </p:spPr>
        <p:txBody>
          <a:bodyPr anchor="b">
            <a:normAutofit/>
          </a:bodyPr>
          <a:lstStyle/>
          <a:p>
            <a:pPr algn="ctr"/>
            <a:r>
              <a:rPr lang="en-US" dirty="0"/>
              <a:t>Plotting Radius </a:t>
            </a:r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7C6DF49-CBE3-4038-AC78-35DE4FD7C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13469" y="2310207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623747-4534-4337-BE1B-7D9753ECB6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988" y="2759076"/>
            <a:ext cx="3884962" cy="3009899"/>
          </a:xfrm>
        </p:spPr>
        <p:txBody>
          <a:bodyPr>
            <a:normAutofit/>
          </a:bodyPr>
          <a:lstStyle/>
          <a:p>
            <a:r>
              <a:rPr lang="en-US" dirty="0"/>
              <a:t>Files at 15 timesteps were taken and exported to MATLAB.</a:t>
            </a:r>
          </a:p>
          <a:p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AD9000E-708C-464D-A86F-4ABE391B6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6337" y="0"/>
            <a:ext cx="7205663" cy="6858000"/>
          </a:xfrm>
          <a:prstGeom prst="rect">
            <a:avLst/>
          </a:prstGeom>
          <a:solidFill>
            <a:schemeClr val="bg1">
              <a:alpha val="2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alpha val="20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A29347-5256-4D4A-B5B8-872E119A11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7200" y="1157920"/>
            <a:ext cx="6113812" cy="4539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1014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A93A784-7852-4C32-8205-F49D21243A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187" t="18749" r="54062" b="36390"/>
          <a:stretch/>
        </p:blipFill>
        <p:spPr>
          <a:xfrm>
            <a:off x="1085850" y="1897248"/>
            <a:ext cx="3762375" cy="3810356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2CA5DED-633C-4CAB-A4DD-3E1D3EC201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231612" y="1897247"/>
            <a:ext cx="5464963" cy="3810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95776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6216A22-A446-422C-9E49-DCD5908C52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06900" y="2234756"/>
            <a:ext cx="4610500" cy="2918713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1DC8FC7-AF84-4BA6-8B11-F7436BA0A5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499" y="1790700"/>
            <a:ext cx="4562151" cy="397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56512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EE96A74-B62B-4642-AB22-7776A5F48C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D8B099-12AE-4C19-A249-6FCF5090AB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0001" y="1079500"/>
            <a:ext cx="3904750" cy="4689475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Circulation Ratios</a:t>
            </a:r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A513CAD-9784-4D35-BAF9-1F7DDD697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5826000" y="3429000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3895CCB-9A04-465E-A739-C91CEB8FF1E8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654799" y="531814"/>
          <a:ext cx="4996207" cy="57835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1702823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oly">
            <a:hlinkClick r:id="" action="ppaction://media"/>
            <a:extLst>
              <a:ext uri="{FF2B5EF4-FFF2-40B4-BE49-F238E27FC236}">
                <a16:creationId xmlns:a16="http://schemas.microsoft.com/office/drawing/2014/main" id="{2D867C0D-03DA-4661-B35A-B53667F482D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507932" y="1140883"/>
            <a:ext cx="5451121" cy="4088341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90299A4-4783-44A4-8545-C76DBF54B8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339" y="3631096"/>
            <a:ext cx="4996488" cy="276056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799448F2-0E5B-42DA-B2D1-11A14E947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E8A7552-20E1-4F34-ADAB-C1DB6634D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E2A495F-3D61-4A36-980B-B1D0803722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2339" y="222851"/>
            <a:ext cx="4996488" cy="3004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563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4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D484A99-DAC3-4AEA-9CEF-F7AEDE6653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236" y="1287594"/>
            <a:ext cx="5097464" cy="40550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342D52B-B50B-4978-B333-8D4B3B1E6C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9634" y="1287594"/>
            <a:ext cx="4732430" cy="4282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83942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01C0CAB-6A03-4C6A-9FAA-2198477536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26000" y="3690871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982E0B2-AA9C-441C-A08E-A9DF9CF121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728046" y="4869342"/>
            <a:ext cx="1623711" cy="630920"/>
            <a:chOff x="9588346" y="4824892"/>
            <a:chExt cx="1623711" cy="630920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A4A2E074-C10D-4C57-AB72-B631E4D771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>
              <a:off x="10267789" y="4452443"/>
              <a:ext cx="571820" cy="1316717"/>
            </a:xfrm>
            <a:custGeom>
              <a:avLst/>
              <a:gdLst>
                <a:gd name="connsiteX0" fmla="*/ 282417 w 571820"/>
                <a:gd name="connsiteY0" fmla="*/ 0 h 1316717"/>
                <a:gd name="connsiteX1" fmla="*/ 285910 w 571820"/>
                <a:gd name="connsiteY1" fmla="*/ 3175 h 1316717"/>
                <a:gd name="connsiteX2" fmla="*/ 287393 w 571820"/>
                <a:gd name="connsiteY2" fmla="*/ 1827 h 1316717"/>
                <a:gd name="connsiteX3" fmla="*/ 289403 w 571820"/>
                <a:gd name="connsiteY3" fmla="*/ 0 h 1316717"/>
                <a:gd name="connsiteX4" fmla="*/ 289403 w 571820"/>
                <a:gd name="connsiteY4" fmla="*/ 6349 h 1316717"/>
                <a:gd name="connsiteX5" fmla="*/ 309203 w 571820"/>
                <a:gd name="connsiteY5" fmla="*/ 24345 h 1316717"/>
                <a:gd name="connsiteX6" fmla="*/ 571820 w 571820"/>
                <a:gd name="connsiteY6" fmla="*/ 658359 h 1316717"/>
                <a:gd name="connsiteX7" fmla="*/ 309203 w 571820"/>
                <a:gd name="connsiteY7" fmla="*/ 1292372 h 1316717"/>
                <a:gd name="connsiteX8" fmla="*/ 289403 w 571820"/>
                <a:gd name="connsiteY8" fmla="*/ 1310368 h 1316717"/>
                <a:gd name="connsiteX9" fmla="*/ 289403 w 571820"/>
                <a:gd name="connsiteY9" fmla="*/ 1316717 h 1316717"/>
                <a:gd name="connsiteX10" fmla="*/ 287393 w 571820"/>
                <a:gd name="connsiteY10" fmla="*/ 1314890 h 1316717"/>
                <a:gd name="connsiteX11" fmla="*/ 285910 w 571820"/>
                <a:gd name="connsiteY11" fmla="*/ 1313542 h 1316717"/>
                <a:gd name="connsiteX12" fmla="*/ 282417 w 571820"/>
                <a:gd name="connsiteY12" fmla="*/ 1316717 h 1316717"/>
                <a:gd name="connsiteX13" fmla="*/ 282417 w 571820"/>
                <a:gd name="connsiteY13" fmla="*/ 1310367 h 1316717"/>
                <a:gd name="connsiteX14" fmla="*/ 262617 w 571820"/>
                <a:gd name="connsiteY14" fmla="*/ 1292372 h 1316717"/>
                <a:gd name="connsiteX15" fmla="*/ 0 w 571820"/>
                <a:gd name="connsiteY15" fmla="*/ 658358 h 1316717"/>
                <a:gd name="connsiteX16" fmla="*/ 262617 w 571820"/>
                <a:gd name="connsiteY16" fmla="*/ 24345 h 1316717"/>
                <a:gd name="connsiteX17" fmla="*/ 282417 w 571820"/>
                <a:gd name="connsiteY17" fmla="*/ 6349 h 1316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71820" h="1316717">
                  <a:moveTo>
                    <a:pt x="282417" y="0"/>
                  </a:moveTo>
                  <a:lnTo>
                    <a:pt x="285910" y="3175"/>
                  </a:lnTo>
                  <a:lnTo>
                    <a:pt x="287393" y="1827"/>
                  </a:lnTo>
                  <a:lnTo>
                    <a:pt x="289403" y="0"/>
                  </a:lnTo>
                  <a:lnTo>
                    <a:pt x="289403" y="6349"/>
                  </a:lnTo>
                  <a:lnTo>
                    <a:pt x="309203" y="24345"/>
                  </a:lnTo>
                  <a:cubicBezTo>
                    <a:pt x="471461" y="186603"/>
                    <a:pt x="571820" y="410761"/>
                    <a:pt x="571820" y="658359"/>
                  </a:cubicBezTo>
                  <a:cubicBezTo>
                    <a:pt x="571820" y="905956"/>
                    <a:pt x="471461" y="1130114"/>
                    <a:pt x="309203" y="1292372"/>
                  </a:cubicBezTo>
                  <a:lnTo>
                    <a:pt x="289403" y="1310368"/>
                  </a:lnTo>
                  <a:lnTo>
                    <a:pt x="289403" y="1316717"/>
                  </a:lnTo>
                  <a:lnTo>
                    <a:pt x="287393" y="1314890"/>
                  </a:lnTo>
                  <a:lnTo>
                    <a:pt x="285910" y="1313542"/>
                  </a:lnTo>
                  <a:lnTo>
                    <a:pt x="282417" y="1316717"/>
                  </a:lnTo>
                  <a:lnTo>
                    <a:pt x="282417" y="1310367"/>
                  </a:lnTo>
                  <a:lnTo>
                    <a:pt x="262617" y="1292372"/>
                  </a:lnTo>
                  <a:cubicBezTo>
                    <a:pt x="100359" y="1130113"/>
                    <a:pt x="0" y="905956"/>
                    <a:pt x="0" y="658358"/>
                  </a:cubicBezTo>
                  <a:cubicBezTo>
                    <a:pt x="0" y="410761"/>
                    <a:pt x="100359" y="186603"/>
                    <a:pt x="262617" y="24345"/>
                  </a:cubicBezTo>
                  <a:lnTo>
                    <a:pt x="282417" y="6349"/>
                  </a:ln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0B037EB3-1772-4BA8-A95A-E5DBDFEA32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2700000" flipH="1">
              <a:off x="10112436" y="4359902"/>
              <a:ext cx="571820" cy="1620000"/>
              <a:chOff x="8482785" y="4330454"/>
              <a:chExt cx="571820" cy="1620000"/>
            </a:xfrm>
          </p:grpSpPr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A1F47AC1-63D0-47F3-9728-1A0A0543494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8482785" y="4333632"/>
                <a:ext cx="571820" cy="1311956"/>
              </a:xfrm>
              <a:custGeom>
                <a:avLst/>
                <a:gdLst>
                  <a:gd name="connsiteX0" fmla="*/ 282417 w 571820"/>
                  <a:gd name="connsiteY0" fmla="*/ 0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289403 w 571820"/>
                  <a:gd name="connsiteY4" fmla="*/ 6349 h 1316717"/>
                  <a:gd name="connsiteX5" fmla="*/ 309203 w 571820"/>
                  <a:gd name="connsiteY5" fmla="*/ 24345 h 1316717"/>
                  <a:gd name="connsiteX6" fmla="*/ 571820 w 571820"/>
                  <a:gd name="connsiteY6" fmla="*/ 658359 h 1316717"/>
                  <a:gd name="connsiteX7" fmla="*/ 309203 w 571820"/>
                  <a:gd name="connsiteY7" fmla="*/ 1292372 h 1316717"/>
                  <a:gd name="connsiteX8" fmla="*/ 289403 w 571820"/>
                  <a:gd name="connsiteY8" fmla="*/ 1310368 h 1316717"/>
                  <a:gd name="connsiteX9" fmla="*/ 289403 w 571820"/>
                  <a:gd name="connsiteY9" fmla="*/ 1316717 h 1316717"/>
                  <a:gd name="connsiteX10" fmla="*/ 287393 w 571820"/>
                  <a:gd name="connsiteY10" fmla="*/ 1314890 h 1316717"/>
                  <a:gd name="connsiteX11" fmla="*/ 285910 w 571820"/>
                  <a:gd name="connsiteY11" fmla="*/ 1313542 h 1316717"/>
                  <a:gd name="connsiteX12" fmla="*/ 282417 w 571820"/>
                  <a:gd name="connsiteY12" fmla="*/ 1316717 h 1316717"/>
                  <a:gd name="connsiteX13" fmla="*/ 282417 w 571820"/>
                  <a:gd name="connsiteY13" fmla="*/ 1310367 h 1316717"/>
                  <a:gd name="connsiteX14" fmla="*/ 262617 w 571820"/>
                  <a:gd name="connsiteY14" fmla="*/ 1292372 h 1316717"/>
                  <a:gd name="connsiteX15" fmla="*/ 0 w 571820"/>
                  <a:gd name="connsiteY15" fmla="*/ 658358 h 1316717"/>
                  <a:gd name="connsiteX16" fmla="*/ 262617 w 571820"/>
                  <a:gd name="connsiteY16" fmla="*/ 24345 h 1316717"/>
                  <a:gd name="connsiteX17" fmla="*/ 282417 w 571820"/>
                  <a:gd name="connsiteY17" fmla="*/ 6349 h 1316717"/>
                  <a:gd name="connsiteX0" fmla="*/ 282417 w 571820"/>
                  <a:gd name="connsiteY0" fmla="*/ 6349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289403 w 571820"/>
                  <a:gd name="connsiteY4" fmla="*/ 6349 h 1316717"/>
                  <a:gd name="connsiteX5" fmla="*/ 309203 w 571820"/>
                  <a:gd name="connsiteY5" fmla="*/ 24345 h 1316717"/>
                  <a:gd name="connsiteX6" fmla="*/ 571820 w 571820"/>
                  <a:gd name="connsiteY6" fmla="*/ 658359 h 1316717"/>
                  <a:gd name="connsiteX7" fmla="*/ 309203 w 571820"/>
                  <a:gd name="connsiteY7" fmla="*/ 1292372 h 1316717"/>
                  <a:gd name="connsiteX8" fmla="*/ 289403 w 571820"/>
                  <a:gd name="connsiteY8" fmla="*/ 1310368 h 1316717"/>
                  <a:gd name="connsiteX9" fmla="*/ 289403 w 571820"/>
                  <a:gd name="connsiteY9" fmla="*/ 1316717 h 1316717"/>
                  <a:gd name="connsiteX10" fmla="*/ 287393 w 571820"/>
                  <a:gd name="connsiteY10" fmla="*/ 1314890 h 1316717"/>
                  <a:gd name="connsiteX11" fmla="*/ 285910 w 571820"/>
                  <a:gd name="connsiteY11" fmla="*/ 1313542 h 1316717"/>
                  <a:gd name="connsiteX12" fmla="*/ 282417 w 571820"/>
                  <a:gd name="connsiteY12" fmla="*/ 1316717 h 1316717"/>
                  <a:gd name="connsiteX13" fmla="*/ 282417 w 571820"/>
                  <a:gd name="connsiteY13" fmla="*/ 1310367 h 1316717"/>
                  <a:gd name="connsiteX14" fmla="*/ 262617 w 571820"/>
                  <a:gd name="connsiteY14" fmla="*/ 1292372 h 1316717"/>
                  <a:gd name="connsiteX15" fmla="*/ 0 w 571820"/>
                  <a:gd name="connsiteY15" fmla="*/ 658358 h 1316717"/>
                  <a:gd name="connsiteX16" fmla="*/ 262617 w 571820"/>
                  <a:gd name="connsiteY16" fmla="*/ 24345 h 1316717"/>
                  <a:gd name="connsiteX17" fmla="*/ 282417 w 571820"/>
                  <a:gd name="connsiteY17" fmla="*/ 6349 h 1316717"/>
                  <a:gd name="connsiteX0" fmla="*/ 262617 w 571820"/>
                  <a:gd name="connsiteY0" fmla="*/ 24345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289403 w 571820"/>
                  <a:gd name="connsiteY4" fmla="*/ 6349 h 1316717"/>
                  <a:gd name="connsiteX5" fmla="*/ 309203 w 571820"/>
                  <a:gd name="connsiteY5" fmla="*/ 24345 h 1316717"/>
                  <a:gd name="connsiteX6" fmla="*/ 571820 w 571820"/>
                  <a:gd name="connsiteY6" fmla="*/ 658359 h 1316717"/>
                  <a:gd name="connsiteX7" fmla="*/ 309203 w 571820"/>
                  <a:gd name="connsiteY7" fmla="*/ 1292372 h 1316717"/>
                  <a:gd name="connsiteX8" fmla="*/ 289403 w 571820"/>
                  <a:gd name="connsiteY8" fmla="*/ 1310368 h 1316717"/>
                  <a:gd name="connsiteX9" fmla="*/ 289403 w 571820"/>
                  <a:gd name="connsiteY9" fmla="*/ 1316717 h 1316717"/>
                  <a:gd name="connsiteX10" fmla="*/ 287393 w 571820"/>
                  <a:gd name="connsiteY10" fmla="*/ 1314890 h 1316717"/>
                  <a:gd name="connsiteX11" fmla="*/ 285910 w 571820"/>
                  <a:gd name="connsiteY11" fmla="*/ 1313542 h 1316717"/>
                  <a:gd name="connsiteX12" fmla="*/ 282417 w 571820"/>
                  <a:gd name="connsiteY12" fmla="*/ 1316717 h 1316717"/>
                  <a:gd name="connsiteX13" fmla="*/ 282417 w 571820"/>
                  <a:gd name="connsiteY13" fmla="*/ 1310367 h 1316717"/>
                  <a:gd name="connsiteX14" fmla="*/ 262617 w 571820"/>
                  <a:gd name="connsiteY14" fmla="*/ 1292372 h 1316717"/>
                  <a:gd name="connsiteX15" fmla="*/ 0 w 571820"/>
                  <a:gd name="connsiteY15" fmla="*/ 658358 h 1316717"/>
                  <a:gd name="connsiteX16" fmla="*/ 262617 w 571820"/>
                  <a:gd name="connsiteY16" fmla="*/ 24345 h 1316717"/>
                  <a:gd name="connsiteX0" fmla="*/ 262617 w 571820"/>
                  <a:gd name="connsiteY0" fmla="*/ 24345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309203 w 571820"/>
                  <a:gd name="connsiteY4" fmla="*/ 24345 h 1316717"/>
                  <a:gd name="connsiteX5" fmla="*/ 571820 w 571820"/>
                  <a:gd name="connsiteY5" fmla="*/ 658359 h 1316717"/>
                  <a:gd name="connsiteX6" fmla="*/ 309203 w 571820"/>
                  <a:gd name="connsiteY6" fmla="*/ 1292372 h 1316717"/>
                  <a:gd name="connsiteX7" fmla="*/ 289403 w 571820"/>
                  <a:gd name="connsiteY7" fmla="*/ 1310368 h 1316717"/>
                  <a:gd name="connsiteX8" fmla="*/ 289403 w 571820"/>
                  <a:gd name="connsiteY8" fmla="*/ 1316717 h 1316717"/>
                  <a:gd name="connsiteX9" fmla="*/ 287393 w 571820"/>
                  <a:gd name="connsiteY9" fmla="*/ 1314890 h 1316717"/>
                  <a:gd name="connsiteX10" fmla="*/ 285910 w 571820"/>
                  <a:gd name="connsiteY10" fmla="*/ 1313542 h 1316717"/>
                  <a:gd name="connsiteX11" fmla="*/ 282417 w 571820"/>
                  <a:gd name="connsiteY11" fmla="*/ 1316717 h 1316717"/>
                  <a:gd name="connsiteX12" fmla="*/ 282417 w 571820"/>
                  <a:gd name="connsiteY12" fmla="*/ 1310367 h 1316717"/>
                  <a:gd name="connsiteX13" fmla="*/ 262617 w 571820"/>
                  <a:gd name="connsiteY13" fmla="*/ 1292372 h 1316717"/>
                  <a:gd name="connsiteX14" fmla="*/ 0 w 571820"/>
                  <a:gd name="connsiteY14" fmla="*/ 658358 h 1316717"/>
                  <a:gd name="connsiteX15" fmla="*/ 262617 w 571820"/>
                  <a:gd name="connsiteY15" fmla="*/ 24345 h 1316717"/>
                  <a:gd name="connsiteX0" fmla="*/ 262617 w 571820"/>
                  <a:gd name="connsiteY0" fmla="*/ 22518 h 1314890"/>
                  <a:gd name="connsiteX1" fmla="*/ 285910 w 571820"/>
                  <a:gd name="connsiteY1" fmla="*/ 1348 h 1314890"/>
                  <a:gd name="connsiteX2" fmla="*/ 287393 w 571820"/>
                  <a:gd name="connsiteY2" fmla="*/ 0 h 1314890"/>
                  <a:gd name="connsiteX3" fmla="*/ 309203 w 571820"/>
                  <a:gd name="connsiteY3" fmla="*/ 22518 h 1314890"/>
                  <a:gd name="connsiteX4" fmla="*/ 571820 w 571820"/>
                  <a:gd name="connsiteY4" fmla="*/ 656532 h 1314890"/>
                  <a:gd name="connsiteX5" fmla="*/ 309203 w 571820"/>
                  <a:gd name="connsiteY5" fmla="*/ 1290545 h 1314890"/>
                  <a:gd name="connsiteX6" fmla="*/ 289403 w 571820"/>
                  <a:gd name="connsiteY6" fmla="*/ 1308541 h 1314890"/>
                  <a:gd name="connsiteX7" fmla="*/ 289403 w 571820"/>
                  <a:gd name="connsiteY7" fmla="*/ 1314890 h 1314890"/>
                  <a:gd name="connsiteX8" fmla="*/ 287393 w 571820"/>
                  <a:gd name="connsiteY8" fmla="*/ 1313063 h 1314890"/>
                  <a:gd name="connsiteX9" fmla="*/ 285910 w 571820"/>
                  <a:gd name="connsiteY9" fmla="*/ 1311715 h 1314890"/>
                  <a:gd name="connsiteX10" fmla="*/ 282417 w 571820"/>
                  <a:gd name="connsiteY10" fmla="*/ 1314890 h 1314890"/>
                  <a:gd name="connsiteX11" fmla="*/ 282417 w 571820"/>
                  <a:gd name="connsiteY11" fmla="*/ 1308540 h 1314890"/>
                  <a:gd name="connsiteX12" fmla="*/ 262617 w 571820"/>
                  <a:gd name="connsiteY12" fmla="*/ 1290545 h 1314890"/>
                  <a:gd name="connsiteX13" fmla="*/ 0 w 571820"/>
                  <a:gd name="connsiteY13" fmla="*/ 656531 h 1314890"/>
                  <a:gd name="connsiteX14" fmla="*/ 262617 w 571820"/>
                  <a:gd name="connsiteY14" fmla="*/ 22518 h 1314890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85910 w 571820"/>
                  <a:gd name="connsiteY8" fmla="*/ 1310367 h 1313542"/>
                  <a:gd name="connsiteX9" fmla="*/ 282417 w 571820"/>
                  <a:gd name="connsiteY9" fmla="*/ 1313542 h 1313542"/>
                  <a:gd name="connsiteX10" fmla="*/ 282417 w 571820"/>
                  <a:gd name="connsiteY10" fmla="*/ 1307192 h 1313542"/>
                  <a:gd name="connsiteX11" fmla="*/ 262617 w 571820"/>
                  <a:gd name="connsiteY11" fmla="*/ 1289197 h 1313542"/>
                  <a:gd name="connsiteX12" fmla="*/ 0 w 571820"/>
                  <a:gd name="connsiteY12" fmla="*/ 655183 h 1313542"/>
                  <a:gd name="connsiteX13" fmla="*/ 262617 w 571820"/>
                  <a:gd name="connsiteY13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85910 w 571820"/>
                  <a:gd name="connsiteY8" fmla="*/ 1310367 h 1313542"/>
                  <a:gd name="connsiteX9" fmla="*/ 282417 w 571820"/>
                  <a:gd name="connsiteY9" fmla="*/ 1313542 h 1313542"/>
                  <a:gd name="connsiteX10" fmla="*/ 262617 w 571820"/>
                  <a:gd name="connsiteY10" fmla="*/ 1289197 h 1313542"/>
                  <a:gd name="connsiteX11" fmla="*/ 0 w 571820"/>
                  <a:gd name="connsiteY11" fmla="*/ 655183 h 1313542"/>
                  <a:gd name="connsiteX12" fmla="*/ 262617 w 571820"/>
                  <a:gd name="connsiteY12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85910 w 571820"/>
                  <a:gd name="connsiteY8" fmla="*/ 1310367 h 1313542"/>
                  <a:gd name="connsiteX9" fmla="*/ 262617 w 571820"/>
                  <a:gd name="connsiteY9" fmla="*/ 1289197 h 1313542"/>
                  <a:gd name="connsiteX10" fmla="*/ 0 w 571820"/>
                  <a:gd name="connsiteY10" fmla="*/ 655183 h 1313542"/>
                  <a:gd name="connsiteX11" fmla="*/ 262617 w 571820"/>
                  <a:gd name="connsiteY11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62617 w 571820"/>
                  <a:gd name="connsiteY8" fmla="*/ 1289197 h 1313542"/>
                  <a:gd name="connsiteX9" fmla="*/ 0 w 571820"/>
                  <a:gd name="connsiteY9" fmla="*/ 655183 h 1313542"/>
                  <a:gd name="connsiteX10" fmla="*/ 262617 w 571820"/>
                  <a:gd name="connsiteY10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62617 w 571820"/>
                  <a:gd name="connsiteY7" fmla="*/ 1289197 h 1313542"/>
                  <a:gd name="connsiteX8" fmla="*/ 0 w 571820"/>
                  <a:gd name="connsiteY8" fmla="*/ 655183 h 1313542"/>
                  <a:gd name="connsiteX9" fmla="*/ 262617 w 571820"/>
                  <a:gd name="connsiteY9" fmla="*/ 21170 h 1313542"/>
                  <a:gd name="connsiteX0" fmla="*/ 262617 w 571820"/>
                  <a:gd name="connsiteY0" fmla="*/ 21170 h 1364739"/>
                  <a:gd name="connsiteX1" fmla="*/ 285910 w 571820"/>
                  <a:gd name="connsiteY1" fmla="*/ 0 h 1364739"/>
                  <a:gd name="connsiteX2" fmla="*/ 309203 w 571820"/>
                  <a:gd name="connsiteY2" fmla="*/ 21170 h 1364739"/>
                  <a:gd name="connsiteX3" fmla="*/ 571820 w 571820"/>
                  <a:gd name="connsiteY3" fmla="*/ 655184 h 1364739"/>
                  <a:gd name="connsiteX4" fmla="*/ 309203 w 571820"/>
                  <a:gd name="connsiteY4" fmla="*/ 1289197 h 1364739"/>
                  <a:gd name="connsiteX5" fmla="*/ 289403 w 571820"/>
                  <a:gd name="connsiteY5" fmla="*/ 1307193 h 1364739"/>
                  <a:gd name="connsiteX6" fmla="*/ 177485 w 571820"/>
                  <a:gd name="connsiteY6" fmla="*/ 1364739 h 1364739"/>
                  <a:gd name="connsiteX7" fmla="*/ 262617 w 571820"/>
                  <a:gd name="connsiteY7" fmla="*/ 1289197 h 1364739"/>
                  <a:gd name="connsiteX8" fmla="*/ 0 w 571820"/>
                  <a:gd name="connsiteY8" fmla="*/ 655183 h 1364739"/>
                  <a:gd name="connsiteX9" fmla="*/ 262617 w 571820"/>
                  <a:gd name="connsiteY9" fmla="*/ 21170 h 1364739"/>
                  <a:gd name="connsiteX0" fmla="*/ 262617 w 571820"/>
                  <a:gd name="connsiteY0" fmla="*/ 21170 h 1364739"/>
                  <a:gd name="connsiteX1" fmla="*/ 285910 w 571820"/>
                  <a:gd name="connsiteY1" fmla="*/ 0 h 1364739"/>
                  <a:gd name="connsiteX2" fmla="*/ 309203 w 571820"/>
                  <a:gd name="connsiteY2" fmla="*/ 21170 h 1364739"/>
                  <a:gd name="connsiteX3" fmla="*/ 571820 w 571820"/>
                  <a:gd name="connsiteY3" fmla="*/ 655184 h 1364739"/>
                  <a:gd name="connsiteX4" fmla="*/ 309203 w 571820"/>
                  <a:gd name="connsiteY4" fmla="*/ 1289197 h 1364739"/>
                  <a:gd name="connsiteX5" fmla="*/ 285832 w 571820"/>
                  <a:gd name="connsiteY5" fmla="*/ 1311956 h 1364739"/>
                  <a:gd name="connsiteX6" fmla="*/ 177485 w 571820"/>
                  <a:gd name="connsiteY6" fmla="*/ 1364739 h 1364739"/>
                  <a:gd name="connsiteX7" fmla="*/ 262617 w 571820"/>
                  <a:gd name="connsiteY7" fmla="*/ 1289197 h 1364739"/>
                  <a:gd name="connsiteX8" fmla="*/ 0 w 571820"/>
                  <a:gd name="connsiteY8" fmla="*/ 655183 h 1364739"/>
                  <a:gd name="connsiteX9" fmla="*/ 262617 w 571820"/>
                  <a:gd name="connsiteY9" fmla="*/ 21170 h 1364739"/>
                  <a:gd name="connsiteX0" fmla="*/ 262617 w 571820"/>
                  <a:gd name="connsiteY0" fmla="*/ 21170 h 1311956"/>
                  <a:gd name="connsiteX1" fmla="*/ 285910 w 571820"/>
                  <a:gd name="connsiteY1" fmla="*/ 0 h 1311956"/>
                  <a:gd name="connsiteX2" fmla="*/ 309203 w 571820"/>
                  <a:gd name="connsiteY2" fmla="*/ 21170 h 1311956"/>
                  <a:gd name="connsiteX3" fmla="*/ 571820 w 571820"/>
                  <a:gd name="connsiteY3" fmla="*/ 655184 h 1311956"/>
                  <a:gd name="connsiteX4" fmla="*/ 309203 w 571820"/>
                  <a:gd name="connsiteY4" fmla="*/ 1289197 h 1311956"/>
                  <a:gd name="connsiteX5" fmla="*/ 285832 w 571820"/>
                  <a:gd name="connsiteY5" fmla="*/ 1311956 h 1311956"/>
                  <a:gd name="connsiteX6" fmla="*/ 262617 w 571820"/>
                  <a:gd name="connsiteY6" fmla="*/ 1289197 h 1311956"/>
                  <a:gd name="connsiteX7" fmla="*/ 0 w 571820"/>
                  <a:gd name="connsiteY7" fmla="*/ 655183 h 1311956"/>
                  <a:gd name="connsiteX8" fmla="*/ 262617 w 571820"/>
                  <a:gd name="connsiteY8" fmla="*/ 21170 h 1311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71820" h="1311956">
                    <a:moveTo>
                      <a:pt x="262617" y="21170"/>
                    </a:moveTo>
                    <a:lnTo>
                      <a:pt x="285910" y="0"/>
                    </a:lnTo>
                    <a:lnTo>
                      <a:pt x="309203" y="21170"/>
                    </a:lnTo>
                    <a:cubicBezTo>
                      <a:pt x="471461" y="183428"/>
                      <a:pt x="571820" y="407586"/>
                      <a:pt x="571820" y="655184"/>
                    </a:cubicBezTo>
                    <a:cubicBezTo>
                      <a:pt x="571820" y="902781"/>
                      <a:pt x="471461" y="1126939"/>
                      <a:pt x="309203" y="1289197"/>
                    </a:cubicBezTo>
                    <a:lnTo>
                      <a:pt x="285832" y="1311956"/>
                    </a:lnTo>
                    <a:lnTo>
                      <a:pt x="262617" y="1289197"/>
                    </a:lnTo>
                    <a:cubicBezTo>
                      <a:pt x="100359" y="1126938"/>
                      <a:pt x="0" y="902781"/>
                      <a:pt x="0" y="655183"/>
                    </a:cubicBezTo>
                    <a:cubicBezTo>
                      <a:pt x="0" y="407586"/>
                      <a:pt x="100359" y="183428"/>
                      <a:pt x="262617" y="21170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803A57D6-0C36-4560-A08A-16768551EF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8768695" y="4330454"/>
                <a:ext cx="0" cy="16200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CA5B2A81-2C8E-4963-AFD4-E539D168B4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2CDD57-69F3-47B9-BACD-C93FC32A1A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66050" y="1079500"/>
            <a:ext cx="3884962" cy="2138400"/>
          </a:xfrm>
        </p:spPr>
        <p:txBody>
          <a:bodyPr vert="horz" lIns="0" tIns="0" rIns="0" bIns="0" rtlCol="0" anchor="b" anchorCtr="0">
            <a:normAutofit/>
          </a:bodyPr>
          <a:lstStyle/>
          <a:p>
            <a:pPr algn="ctr"/>
            <a:r>
              <a:rPr lang="en-US" dirty="0"/>
              <a:t>LIM NICKELS MODEL</a:t>
            </a:r>
            <a:endParaRPr lang="en-US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8B66EB2E-9B87-4DF5-AC4F-4F4C19C18A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954" r="3" b="3"/>
          <a:stretch/>
        </p:blipFill>
        <p:spPr>
          <a:xfrm>
            <a:off x="540988" y="540000"/>
            <a:ext cx="6671025" cy="5778000"/>
          </a:xfrm>
          <a:prstGeom prst="rect">
            <a:avLst/>
          </a:prstGeom>
        </p:spPr>
      </p:pic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9E7C23BC-DAA6-40E1-8166-B8C4439D1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38531" y="3690871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8769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B3B2C43-5E36-4768-8319-6752D24B47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044326E-7BB3-4929-BE33-05CA64DBB2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31CF4E0-AA2D-43CA-A528-C52FB15824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6276" y="685800"/>
            <a:ext cx="10744200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5DCCBD-D03F-430F-8251-7E85EF3A73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89319" y="576263"/>
            <a:ext cx="5054196" cy="2967606"/>
          </a:xfrm>
        </p:spPr>
        <p:txBody>
          <a:bodyPr anchor="b">
            <a:normAutofit/>
          </a:bodyPr>
          <a:lstStyle/>
          <a:p>
            <a:pPr algn="l"/>
            <a:r>
              <a:rPr lang="en-US" sz="4800"/>
              <a:t>Presentation - VI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4FAAD8-48D7-45FC-AB86-07AE388614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89319" y="3764975"/>
            <a:ext cx="5054196" cy="2192683"/>
          </a:xfrm>
        </p:spPr>
        <p:txBody>
          <a:bodyPr>
            <a:normAutofit/>
          </a:bodyPr>
          <a:lstStyle/>
          <a:p>
            <a:pPr algn="l"/>
            <a:r>
              <a:rPr lang="en-US" sz="2200"/>
              <a:t>Instability Model, Looping and Slow Trials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D6D4A8-DC52-4BF0-B201-8883C96517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601" r="-1" b="-1"/>
          <a:stretch/>
        </p:blipFill>
        <p:spPr>
          <a:xfrm>
            <a:off x="-6472" y="10"/>
            <a:ext cx="5486394" cy="6857982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3B083774-A903-4B1B-BC6A-94C1F048E8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479921" y="0"/>
            <a:ext cx="287517" cy="6857992"/>
          </a:xfrm>
          <a:prstGeom prst="rect">
            <a:avLst/>
          </a:prstGeom>
          <a:solidFill>
            <a:srgbClr val="4156CF">
              <a:alpha val="25000"/>
            </a:srgb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D5FB189-1F48-4A47-B036-6AF7E11A8E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11504676" y="-14198"/>
            <a:ext cx="0" cy="6858000"/>
          </a:xfrm>
          <a:prstGeom prst="line">
            <a:avLst/>
          </a:prstGeom>
          <a:ln w="9525" cap="rnd">
            <a:solidFill>
              <a:srgbClr val="4156C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5B335DD-3163-4EC5-8B6B-2AB53E64D1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" y="6172200"/>
            <a:ext cx="12192000" cy="0"/>
          </a:xfrm>
          <a:prstGeom prst="line">
            <a:avLst/>
          </a:prstGeom>
          <a:ln w="9525" cap="rnd">
            <a:solidFill>
              <a:srgbClr val="4156C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145270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Background Gray Rectangle">
            <a:extLst>
              <a:ext uri="{FF2B5EF4-FFF2-40B4-BE49-F238E27FC236}">
                <a16:creationId xmlns:a16="http://schemas.microsoft.com/office/drawing/2014/main" id="{DF77EA1D-CD58-47D1-895E-0E74AE5D15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-14198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0A2F27B-AF82-4F47-887C-2B4B9878E4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73DAA41-976B-4A7A-91F5-FD48E43455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6276" y="685800"/>
            <a:ext cx="10744200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2F2AA1-32BC-4DC5-BC86-BE191B27DA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138" y="539496"/>
            <a:ext cx="8898646" cy="1108330"/>
          </a:xfrm>
        </p:spPr>
        <p:txBody>
          <a:bodyPr anchor="b">
            <a:normAutofit/>
          </a:bodyPr>
          <a:lstStyle/>
          <a:p>
            <a:r>
              <a:rPr lang="en-US" sz="4800" dirty="0"/>
              <a:t>Instability Trials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E5F5C0F-87CD-40D8-AD4B-452395E321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11496184" y="5610"/>
            <a:ext cx="0" cy="6858000"/>
          </a:xfrm>
          <a:prstGeom prst="line">
            <a:avLst/>
          </a:prstGeom>
          <a:ln w="9525" cap="rnd">
            <a:solidFill>
              <a:srgbClr val="4156C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4F40788-FC62-4F28-9E98-3973123174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" y="6172200"/>
            <a:ext cx="12192000" cy="0"/>
          </a:xfrm>
          <a:prstGeom prst="line">
            <a:avLst/>
          </a:prstGeom>
          <a:ln w="9525" cap="rnd">
            <a:solidFill>
              <a:srgbClr val="4156C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high instability">
            <a:hlinkClick r:id="" action="ppaction://media"/>
            <a:extLst>
              <a:ext uri="{FF2B5EF4-FFF2-40B4-BE49-F238E27FC236}">
                <a16:creationId xmlns:a16="http://schemas.microsoft.com/office/drawing/2014/main" id="{E210C5BD-6F05-4172-869C-187913D7626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44138" y="1806575"/>
            <a:ext cx="11052045" cy="4206875"/>
          </a:xfrm>
        </p:spPr>
      </p:pic>
    </p:spTree>
    <p:extLst>
      <p:ext uri="{BB962C8B-B14F-4D97-AF65-F5344CB8AC3E}">
        <p14:creationId xmlns:p14="http://schemas.microsoft.com/office/powerpoint/2010/main" val="1867713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225E5-7D39-44E6-B65C-DA2FF5515E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Azimuthal Instability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8537FE-3F63-4F3A-899E-6CC0F55504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Happens at higher Reynolds number </a:t>
            </a:r>
          </a:p>
          <a:p>
            <a:r>
              <a:rPr lang="en-US" dirty="0"/>
              <a:t>Current analysis performed at 2000 Reynolds number.</a:t>
            </a:r>
          </a:p>
          <a:p>
            <a:r>
              <a:rPr lang="en-US" dirty="0"/>
              <a:t>Apparatus same as earlier.</a:t>
            </a:r>
          </a:p>
          <a:p>
            <a:r>
              <a:rPr lang="en-US" dirty="0"/>
              <a:t>The only exception is that the speed was increased tremendously to 15 m/s to provide N = 15.</a:t>
            </a:r>
          </a:p>
        </p:txBody>
      </p:sp>
    </p:spTree>
    <p:extLst>
      <p:ext uri="{BB962C8B-B14F-4D97-AF65-F5344CB8AC3E}">
        <p14:creationId xmlns:p14="http://schemas.microsoft.com/office/powerpoint/2010/main" val="40428254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C6A501-FC32-4AE4-A8FB-BEE965081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11101135" cy="1288800"/>
          </a:xfrm>
        </p:spPr>
        <p:txBody>
          <a:bodyPr/>
          <a:lstStyle/>
          <a:p>
            <a:r>
              <a:rPr lang="en-US" dirty="0"/>
              <a:t>Proposition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FEAED6-C66A-4CEE-A93F-B90F16D8B3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000" y="1828801"/>
            <a:ext cx="11101136" cy="923277"/>
          </a:xfrm>
        </p:spPr>
        <p:txBody>
          <a:bodyPr>
            <a:normAutofit/>
          </a:bodyPr>
          <a:lstStyle/>
          <a:p>
            <a:r>
              <a:rPr lang="en-US" dirty="0"/>
              <a:t>Determining the effect of vorticity and azimuthal wave number on ringlet size and angle of deviation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28ED44D-4DB4-444D-89E7-8106649E9326}"/>
              </a:ext>
            </a:extLst>
          </p:cNvPr>
          <p:cNvSpPr txBox="1">
            <a:spLocks/>
          </p:cNvSpPr>
          <p:nvPr/>
        </p:nvSpPr>
        <p:spPr>
          <a:xfrm>
            <a:off x="539999" y="2852575"/>
            <a:ext cx="11101135" cy="104472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/>
              <a:t>Implementation Methodology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B8423B1-E664-4584-8C03-B75A0A658D33}"/>
              </a:ext>
            </a:extLst>
          </p:cNvPr>
          <p:cNvSpPr txBox="1">
            <a:spLocks/>
          </p:cNvSpPr>
          <p:nvPr/>
        </p:nvSpPr>
        <p:spPr>
          <a:xfrm>
            <a:off x="539999" y="4107405"/>
            <a:ext cx="11101136" cy="24265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0000" indent="-270000" algn="l" defTabSz="914400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4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0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   Changing exit velocity through orifice to change wave number and evaluate changes in ringlet dimension.</a:t>
            </a:r>
          </a:p>
          <a:p>
            <a:r>
              <a:rPr lang="en-US" dirty="0"/>
              <a:t>We know, higher CR means a higher angle of deviation from the plane of </a:t>
            </a:r>
            <a:r>
              <a:rPr lang="en-US" dirty="0" err="1"/>
              <a:t>collision.We</a:t>
            </a:r>
            <a:r>
              <a:rPr lang="en-US" dirty="0"/>
              <a:t> can fix CR and modulate the circulation values to bring changes.</a:t>
            </a:r>
          </a:p>
        </p:txBody>
      </p:sp>
    </p:spTree>
    <p:extLst>
      <p:ext uri="{BB962C8B-B14F-4D97-AF65-F5344CB8AC3E}">
        <p14:creationId xmlns:p14="http://schemas.microsoft.com/office/powerpoint/2010/main" val="29737729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nstability vid">
            <a:hlinkClick r:id="" action="ppaction://media"/>
            <a:extLst>
              <a:ext uri="{FF2B5EF4-FFF2-40B4-BE49-F238E27FC236}">
                <a16:creationId xmlns:a16="http://schemas.microsoft.com/office/drawing/2014/main" id="{D4578959-1638-4C5F-9409-54E5D1601B0C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25588" y="332487"/>
            <a:ext cx="8256587" cy="6193025"/>
          </a:xfrm>
        </p:spPr>
      </p:pic>
    </p:spTree>
    <p:extLst>
      <p:ext uri="{BB962C8B-B14F-4D97-AF65-F5344CB8AC3E}">
        <p14:creationId xmlns:p14="http://schemas.microsoft.com/office/powerpoint/2010/main" val="3616741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2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C089EF-BC8C-46C8-A36D-87415BE7B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Radius Growth in Instability Case</a:t>
            </a:r>
          </a:p>
        </p:txBody>
      </p:sp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AC3189FE-9537-4CBF-9CA8-427B6067E9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4240" y="1686743"/>
            <a:ext cx="3279433" cy="4206875"/>
          </a:xfrm>
        </p:spPr>
      </p:pic>
      <p:pic>
        <p:nvPicPr>
          <p:cNvPr id="7" name="Picture 6" descr="Diagram&#10;&#10;Description automatically generated with low confidence">
            <a:extLst>
              <a:ext uri="{FF2B5EF4-FFF2-40B4-BE49-F238E27FC236}">
                <a16:creationId xmlns:a16="http://schemas.microsoft.com/office/drawing/2014/main" id="{BF467FBE-52EB-4491-98B3-5AD29F8DC5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3815" y="1690688"/>
            <a:ext cx="3223539" cy="4198984"/>
          </a:xfrm>
          <a:prstGeom prst="rect">
            <a:avLst/>
          </a:prstGeom>
        </p:spPr>
      </p:pic>
      <p:pic>
        <p:nvPicPr>
          <p:cNvPr id="9" name="Picture 8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55B4BC9C-0D33-488F-BDC4-137A82641E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3796" y="1702119"/>
            <a:ext cx="3322608" cy="4176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27880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B2640912-1B56-48FD-8FF6-E14CC59D88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6001" y="714502"/>
            <a:ext cx="3627424" cy="4704959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3D1E179-8855-4522-9CF2-D2373DA33C18}"/>
              </a:ext>
            </a:extLst>
          </p:cNvPr>
          <p:cNvSpPr txBox="1"/>
          <p:nvPr/>
        </p:nvSpPr>
        <p:spPr>
          <a:xfrm>
            <a:off x="1666875" y="5774166"/>
            <a:ext cx="18213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Diameter vs Time</a:t>
            </a:r>
          </a:p>
          <a:p>
            <a:r>
              <a:rPr lang="en-US" dirty="0"/>
              <a:t>  (High Velocity) </a:t>
            </a:r>
          </a:p>
        </p:txBody>
      </p:sp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5045C09B-D149-4A3F-859E-62650BCB29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7312" y="714501"/>
            <a:ext cx="6748037" cy="470495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6A7AD0C-61E0-4ABC-8154-5E73B3D891B0}"/>
              </a:ext>
            </a:extLst>
          </p:cNvPr>
          <p:cNvSpPr txBox="1"/>
          <p:nvPr/>
        </p:nvSpPr>
        <p:spPr>
          <a:xfrm>
            <a:off x="7793129" y="5774165"/>
            <a:ext cx="18213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Diameter vs Time</a:t>
            </a:r>
          </a:p>
          <a:p>
            <a:r>
              <a:rPr lang="en-US" dirty="0"/>
              <a:t>  (Low Velocity) </a:t>
            </a:r>
          </a:p>
        </p:txBody>
      </p:sp>
    </p:spTree>
    <p:extLst>
      <p:ext uri="{BB962C8B-B14F-4D97-AF65-F5344CB8AC3E}">
        <p14:creationId xmlns:p14="http://schemas.microsoft.com/office/powerpoint/2010/main" val="410830911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B0B57-BFB6-4091-8F1A-AE3D16F06E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Visualisation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1DDB0E-D9D8-45EB-9E57-53258799B0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Isosurfaces</a:t>
            </a:r>
            <a:r>
              <a:rPr lang="en-US" dirty="0"/>
              <a:t> were made </a:t>
            </a:r>
            <a:r>
              <a:rPr lang="en-US" b="1" dirty="0"/>
              <a:t>Average + 20% Std. Deviation </a:t>
            </a:r>
            <a:r>
              <a:rPr lang="en-US" dirty="0"/>
              <a:t>in order to maintain visibility.</a:t>
            </a:r>
          </a:p>
          <a:p>
            <a:r>
              <a:rPr lang="en-US" dirty="0"/>
              <a:t>As soon as collision started, the sine wave perturbation was seen and the looping mentioned was observed.</a:t>
            </a:r>
          </a:p>
        </p:txBody>
      </p:sp>
    </p:spTree>
    <p:extLst>
      <p:ext uri="{BB962C8B-B14F-4D97-AF65-F5344CB8AC3E}">
        <p14:creationId xmlns:p14="http://schemas.microsoft.com/office/powerpoint/2010/main" val="242272377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ajor">
            <a:hlinkClick r:id="" action="ppaction://media"/>
            <a:extLst>
              <a:ext uri="{FF2B5EF4-FFF2-40B4-BE49-F238E27FC236}">
                <a16:creationId xmlns:a16="http://schemas.microsoft.com/office/drawing/2014/main" id="{609D93C6-DB9A-44C0-A2D6-A144F60B97A1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07805" y="323595"/>
            <a:ext cx="8376390" cy="6281834"/>
          </a:xfrm>
        </p:spPr>
      </p:pic>
    </p:spTree>
    <p:extLst>
      <p:ext uri="{BB962C8B-B14F-4D97-AF65-F5344CB8AC3E}">
        <p14:creationId xmlns:p14="http://schemas.microsoft.com/office/powerpoint/2010/main" val="2806326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0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2BF8AF-B5E6-4F47-B058-AC270A2FC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Perturbation based linking </a:t>
            </a:r>
          </a:p>
        </p:txBody>
      </p:sp>
      <p:pic>
        <p:nvPicPr>
          <p:cNvPr id="5" name="Content Placeholder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3B241212-FBD9-4877-A3C4-07183F3CC5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3075" y="1898272"/>
            <a:ext cx="4191363" cy="191172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885CC0B-9110-4C35-8A87-307BAAD722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1051" y="3412721"/>
            <a:ext cx="2562606" cy="2767184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D33A41C-9C3C-470A-A446-2ADFAED32336}"/>
              </a:ext>
            </a:extLst>
          </p:cNvPr>
          <p:cNvCxnSpPr>
            <a:cxnSpLocks/>
          </p:cNvCxnSpPr>
          <p:nvPr/>
        </p:nvCxnSpPr>
        <p:spPr>
          <a:xfrm flipH="1" flipV="1">
            <a:off x="6649375" y="4838330"/>
            <a:ext cx="1882066" cy="1065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E85D164-C5A9-466C-8059-890A8F468F7B}"/>
              </a:ext>
            </a:extLst>
          </p:cNvPr>
          <p:cNvCxnSpPr>
            <a:cxnSpLocks/>
          </p:cNvCxnSpPr>
          <p:nvPr/>
        </p:nvCxnSpPr>
        <p:spPr>
          <a:xfrm>
            <a:off x="2716567" y="3429000"/>
            <a:ext cx="1464816" cy="10719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1331EAA-DC48-44F7-92EA-F52FD6B6623C}"/>
              </a:ext>
            </a:extLst>
          </p:cNvPr>
          <p:cNvSpPr txBox="1"/>
          <p:nvPr/>
        </p:nvSpPr>
        <p:spPr>
          <a:xfrm>
            <a:off x="4665083" y="4017584"/>
            <a:ext cx="14648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Local Looping for shorter ring formation</a:t>
            </a:r>
          </a:p>
        </p:txBody>
      </p:sp>
    </p:spTree>
    <p:extLst>
      <p:ext uri="{BB962C8B-B14F-4D97-AF65-F5344CB8AC3E}">
        <p14:creationId xmlns:p14="http://schemas.microsoft.com/office/powerpoint/2010/main" val="143245738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90F205-E9CC-41CD-9776-636EEAE50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Secondary </a:t>
            </a:r>
            <a:r>
              <a:rPr lang="en-US" dirty="0" err="1"/>
              <a:t>Collissions</a:t>
            </a:r>
            <a:endParaRPr lang="en-US" dirty="0"/>
          </a:p>
        </p:txBody>
      </p:sp>
      <p:pic>
        <p:nvPicPr>
          <p:cNvPr id="4" name="small can_5_mps">
            <a:hlinkClick r:id="" action="ppaction://media"/>
            <a:extLst>
              <a:ext uri="{FF2B5EF4-FFF2-40B4-BE49-F238E27FC236}">
                <a16:creationId xmlns:a16="http://schemas.microsoft.com/office/drawing/2014/main" id="{379D5271-089E-4B78-9E22-46FA0711D792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87363" y="1870014"/>
            <a:ext cx="5608637" cy="4206875"/>
          </a:xfrm>
        </p:spPr>
      </p:pic>
      <p:pic>
        <p:nvPicPr>
          <p:cNvPr id="6" name="Picture 5" descr="Diagram, schematic&#10;&#10;Description automatically generated">
            <a:extLst>
              <a:ext uri="{FF2B5EF4-FFF2-40B4-BE49-F238E27FC236}">
                <a16:creationId xmlns:a16="http://schemas.microsoft.com/office/drawing/2014/main" id="{16A8630F-DF81-4350-B2C5-BD511BA3F9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1259" y="1870014"/>
            <a:ext cx="4163865" cy="3965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527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41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542D36-4855-4C1D-8FC1-C5CAEC53EE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9675" y="873125"/>
            <a:ext cx="10543031" cy="4206383"/>
          </a:xfrm>
        </p:spPr>
        <p:txBody>
          <a:bodyPr/>
          <a:lstStyle/>
          <a:p>
            <a:r>
              <a:rPr lang="en-US" dirty="0"/>
              <a:t>There is a secondary collision which occurs slightly concentric regions of high vorticity to the major collision.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6980B1EE-2360-44F6-BF71-822A62AE8F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5044" y="2101036"/>
            <a:ext cx="3048264" cy="4122777"/>
          </a:xfrm>
          <a:prstGeom prst="rect">
            <a:avLst/>
          </a:prstGeom>
        </p:spPr>
      </p:pic>
      <p:pic>
        <p:nvPicPr>
          <p:cNvPr id="7" name="Picture 6" descr="A picture containing diagram&#10;&#10;Description automatically generated">
            <a:extLst>
              <a:ext uri="{FF2B5EF4-FFF2-40B4-BE49-F238E27FC236}">
                <a16:creationId xmlns:a16="http://schemas.microsoft.com/office/drawing/2014/main" id="{0402F09A-2AE6-4B52-BAB0-CBAE408AE7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5909" y="1979105"/>
            <a:ext cx="3238781" cy="4244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8107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3C47C2-33A2-44B2-BEAB-FEB679075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3324"/>
            <a:ext cx="12192000" cy="6861324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3">
            <a:extLst>
              <a:ext uri="{FF2B5EF4-FFF2-40B4-BE49-F238E27FC236}">
                <a16:creationId xmlns:a16="http://schemas.microsoft.com/office/drawing/2014/main" id="{AD182BA8-54AD-4D9F-8264-B0FA8BB47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246925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6">
            <a:extLst>
              <a:ext uri="{FF2B5EF4-FFF2-40B4-BE49-F238E27FC236}">
                <a16:creationId xmlns:a16="http://schemas.microsoft.com/office/drawing/2014/main" id="{4ED83379-0499-45E1-AB78-6AA230F96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479"/>
            <a:ext cx="9324977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C15D6A-D637-435D-AA8A-703B1B9718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672" y="962246"/>
            <a:ext cx="6437700" cy="2611967"/>
          </a:xfrm>
        </p:spPr>
        <p:txBody>
          <a:bodyPr anchor="b">
            <a:normAutofit/>
          </a:bodyPr>
          <a:lstStyle/>
          <a:p>
            <a:pPr algn="l"/>
            <a:r>
              <a:rPr lang="en-US" sz="5400"/>
              <a:t>Presentation - II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ADDD7F-E54D-4AD5-910F-6AFD1FC457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4672" y="3719618"/>
            <a:ext cx="4167376" cy="1155525"/>
          </a:xfrm>
        </p:spPr>
        <p:txBody>
          <a:bodyPr anchor="t">
            <a:normAutofit/>
          </a:bodyPr>
          <a:lstStyle/>
          <a:p>
            <a:pPr algn="l"/>
            <a:r>
              <a:rPr lang="en-US" sz="2000" dirty="0"/>
              <a:t>Vortex Ring Formations</a:t>
            </a:r>
          </a:p>
        </p:txBody>
      </p:sp>
    </p:spTree>
    <p:extLst>
      <p:ext uri="{BB962C8B-B14F-4D97-AF65-F5344CB8AC3E}">
        <p14:creationId xmlns:p14="http://schemas.microsoft.com/office/powerpoint/2010/main" val="39117010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7">
            <a:extLst>
              <a:ext uri="{FF2B5EF4-FFF2-40B4-BE49-F238E27FC236}">
                <a16:creationId xmlns:a16="http://schemas.microsoft.com/office/drawing/2014/main" id="{C7FA33FF-088D-4F16-95A2-2C64D353DE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9">
            <a:extLst>
              <a:ext uri="{FF2B5EF4-FFF2-40B4-BE49-F238E27FC236}">
                <a16:creationId xmlns:a16="http://schemas.microsoft.com/office/drawing/2014/main" id="{A376EFB1-01CF-419F-ABF1-2AF02BBFC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709160" cy="6858000"/>
          </a:xfrm>
          <a:prstGeom prst="rect">
            <a:avLst/>
          </a:prstGeom>
          <a:solidFill>
            <a:schemeClr val="tx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reeform: Shape 11">
            <a:extLst>
              <a:ext uri="{FF2B5EF4-FFF2-40B4-BE49-F238E27FC236}">
                <a16:creationId xmlns:a16="http://schemas.microsoft.com/office/drawing/2014/main" id="{FF9DEA15-78BD-4750-AA18-B9F28A6D5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284331" cy="6858000"/>
          </a:xfrm>
          <a:custGeom>
            <a:avLst/>
            <a:gdLst>
              <a:gd name="connsiteX0" fmla="*/ 0 w 4319042"/>
              <a:gd name="connsiteY0" fmla="*/ 0 h 6858000"/>
              <a:gd name="connsiteX1" fmla="*/ 1142888 w 4319042"/>
              <a:gd name="connsiteY1" fmla="*/ 0 h 6858000"/>
              <a:gd name="connsiteX2" fmla="*/ 4319042 w 4319042"/>
              <a:gd name="connsiteY2" fmla="*/ 6858000 h 6858000"/>
              <a:gd name="connsiteX3" fmla="*/ 0 w 43190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9042" h="6858000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1F1267-5D86-4417-A813-2352F1C171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640080"/>
            <a:ext cx="3282696" cy="5257800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Papers Covered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C35EE9-6B81-4149-92DE-7BD9E862F3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8384" y="640081"/>
            <a:ext cx="6024654" cy="5257800"/>
          </a:xfrm>
        </p:spPr>
        <p:txBody>
          <a:bodyPr anchor="ctr">
            <a:normAutofit/>
          </a:bodyPr>
          <a:lstStyle/>
          <a:p>
            <a:r>
              <a:rPr lang="en-US" sz="2400" b="1" i="0" u="none" strike="noStrike" baseline="0" dirty="0">
                <a:latin typeface="TimesNewRomanPS-BoldMT"/>
              </a:rPr>
              <a:t>VORTEX RINGS - EXPERIMENTS AND NUMERICAL SIMULATIONS  -Damian , </a:t>
            </a:r>
            <a:r>
              <a:rPr lang="en-US" sz="2400" b="1" i="0" u="none" strike="noStrike" baseline="0" dirty="0" err="1">
                <a:latin typeface="TimesNewRomanPS-BoldMT"/>
              </a:rPr>
              <a:t>Talasce</a:t>
            </a:r>
            <a:r>
              <a:rPr lang="en-US" sz="2400" b="1" i="0" u="none" strike="noStrike" baseline="0" dirty="0">
                <a:latin typeface="TimesNewRomanPS-BoldMT"/>
              </a:rPr>
              <a:t>, </a:t>
            </a:r>
            <a:r>
              <a:rPr lang="en-US" sz="2400" b="1" i="0" u="none" strike="noStrike" baseline="0" dirty="0" err="1">
                <a:latin typeface="TimesNewRomanPS-BoldMT"/>
              </a:rPr>
              <a:t>Simonesque</a:t>
            </a:r>
            <a:r>
              <a:rPr lang="en-US" sz="2400" b="1" i="0" u="none" strike="noStrike" baseline="0" dirty="0">
                <a:latin typeface="TimesNewRomanPS-BoldMT"/>
              </a:rPr>
              <a:t> </a:t>
            </a:r>
            <a:r>
              <a:rPr lang="en-US" sz="2400" b="1" i="0" u="none" strike="noStrike" baseline="0" dirty="0" err="1">
                <a:latin typeface="TimesNewRomanPS-BoldMT"/>
              </a:rPr>
              <a:t>Mihailescue</a:t>
            </a:r>
            <a:endParaRPr lang="en-US" sz="2400" b="1" i="0" u="none" strike="noStrike" baseline="0" dirty="0">
              <a:latin typeface="TimesNewRomanPS-BoldMT"/>
            </a:endParaRPr>
          </a:p>
          <a:p>
            <a:pPr lvl="3"/>
            <a:r>
              <a:rPr lang="en-US" sz="2400" b="1" dirty="0" err="1">
                <a:latin typeface="TimesNewRomanPS-BoldMT"/>
              </a:rPr>
              <a:t>Analysing</a:t>
            </a:r>
            <a:r>
              <a:rPr lang="en-US" sz="2400" b="1" dirty="0">
                <a:latin typeface="TimesNewRomanPS-BoldMT"/>
              </a:rPr>
              <a:t> a single vortex ring after formation.</a:t>
            </a:r>
          </a:p>
          <a:p>
            <a:pPr lvl="3"/>
            <a:endParaRPr lang="en-US" sz="2400" b="1" dirty="0">
              <a:latin typeface="TimesNewRomanPS-BoldMT"/>
            </a:endParaRPr>
          </a:p>
          <a:p>
            <a:r>
              <a:rPr lang="en-US" sz="2400" b="1" dirty="0">
                <a:latin typeface="TimesNewRomanPS-BoldMT"/>
              </a:rPr>
              <a:t>Circulation Generation- Rosenfield</a:t>
            </a:r>
          </a:p>
          <a:p>
            <a:pPr lvl="3"/>
            <a:r>
              <a:rPr lang="en-US" sz="2400" b="1" dirty="0">
                <a:latin typeface="TimesNewRomanPS-BoldMT"/>
              </a:rPr>
              <a:t>Process of creating vortex rings from circular nozzles </a:t>
            </a:r>
          </a:p>
          <a:p>
            <a:pPr marL="1371600" lvl="3" indent="0">
              <a:buNone/>
            </a:pPr>
            <a:endParaRPr lang="en-US" sz="2400" b="1" dirty="0">
              <a:latin typeface="TimesNewRomanPS-BoldMT"/>
            </a:endParaRPr>
          </a:p>
          <a:p>
            <a:r>
              <a:rPr lang="en-US" sz="2400" b="1" dirty="0">
                <a:latin typeface="TimesNewRomanPS-BoldMT"/>
              </a:rPr>
              <a:t>Vortex Ring Time Scale – Karim, </a:t>
            </a:r>
            <a:r>
              <a:rPr lang="en-US" sz="2400" b="1" dirty="0" err="1">
                <a:latin typeface="TimesNewRomanPS-BoldMT"/>
              </a:rPr>
              <a:t>Rambod</a:t>
            </a:r>
            <a:r>
              <a:rPr lang="en-US" sz="2400" b="1" dirty="0">
                <a:latin typeface="TimesNewRomanPS-BoldMT"/>
              </a:rPr>
              <a:t> and Shariff</a:t>
            </a:r>
          </a:p>
        </p:txBody>
      </p:sp>
    </p:spTree>
    <p:extLst>
      <p:ext uri="{BB962C8B-B14F-4D97-AF65-F5344CB8AC3E}">
        <p14:creationId xmlns:p14="http://schemas.microsoft.com/office/powerpoint/2010/main" val="36798559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7FA33FF-088D-4F16-95A2-2C64D353DE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376EFB1-01CF-419F-ABF1-2AF02BBFC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709160" cy="6858000"/>
          </a:xfrm>
          <a:prstGeom prst="rect">
            <a:avLst/>
          </a:prstGeom>
          <a:solidFill>
            <a:schemeClr val="tx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FF9DEA15-78BD-4750-AA18-B9F28A6D5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284331" cy="6858000"/>
          </a:xfrm>
          <a:custGeom>
            <a:avLst/>
            <a:gdLst>
              <a:gd name="connsiteX0" fmla="*/ 0 w 4319042"/>
              <a:gd name="connsiteY0" fmla="*/ 0 h 6858000"/>
              <a:gd name="connsiteX1" fmla="*/ 1142888 w 4319042"/>
              <a:gd name="connsiteY1" fmla="*/ 0 h 6858000"/>
              <a:gd name="connsiteX2" fmla="*/ 4319042 w 4319042"/>
              <a:gd name="connsiteY2" fmla="*/ 6858000 h 6858000"/>
              <a:gd name="connsiteX3" fmla="*/ 0 w 43190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9042" h="6858000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B4E8AB-7C6A-477B-90EE-7E4DB1A651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640080"/>
            <a:ext cx="3282696" cy="52578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Ansys Simulations Update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C8D56C-5039-469B-A216-A5CE4E782B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8384" y="640081"/>
            <a:ext cx="6024654" cy="5257800"/>
          </a:xfrm>
        </p:spPr>
        <p:txBody>
          <a:bodyPr anchor="ctr">
            <a:normAutofit/>
          </a:bodyPr>
          <a:lstStyle/>
          <a:p>
            <a:r>
              <a:rPr lang="en-US" sz="2400" dirty="0"/>
              <a:t>Have tried </a:t>
            </a:r>
            <a:r>
              <a:rPr lang="en-US" sz="2400" dirty="0" err="1"/>
              <a:t>analysing</a:t>
            </a:r>
            <a:r>
              <a:rPr lang="en-US" sz="2400" dirty="0"/>
              <a:t> transient fluid flow through a nozzle alone. </a:t>
            </a:r>
          </a:p>
          <a:p>
            <a:r>
              <a:rPr lang="en-US" sz="2400" dirty="0"/>
              <a:t>Yet to setup  the container system for the nozzle in 3D to make the formation of vortex.</a:t>
            </a:r>
          </a:p>
          <a:p>
            <a:r>
              <a:rPr lang="en-US" sz="2400" dirty="0"/>
              <a:t>Learning UDF for making variable input parameters for changing vortex size and circulation.</a:t>
            </a:r>
          </a:p>
        </p:txBody>
      </p:sp>
    </p:spTree>
    <p:extLst>
      <p:ext uri="{BB962C8B-B14F-4D97-AF65-F5344CB8AC3E}">
        <p14:creationId xmlns:p14="http://schemas.microsoft.com/office/powerpoint/2010/main" val="29042354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B31F6F-19B5-4E1A-B8BE-26C632749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5576887"/>
            <a:ext cx="10911840" cy="640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dirty="0"/>
              <a:t>Single Nozzle Flow(Trial)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6F266EB-6D60-4839-B204-05124646BB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4757" r="1" b="1"/>
          <a:stretch/>
        </p:blipFill>
        <p:spPr>
          <a:xfrm>
            <a:off x="640080" y="640080"/>
            <a:ext cx="10911840" cy="4836795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35101850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GlowVTI">
  <a:themeElements>
    <a:clrScheme name="AnalogousFromLightSeedLeftStep">
      <a:dk1>
        <a:srgbClr val="000000"/>
      </a:dk1>
      <a:lt1>
        <a:srgbClr val="FFFFFF"/>
      </a:lt1>
      <a:dk2>
        <a:srgbClr val="41242B"/>
      </a:dk2>
      <a:lt2>
        <a:srgbClr val="E2E4E8"/>
      </a:lt2>
      <a:accent1>
        <a:srgbClr val="B69D7A"/>
      </a:accent1>
      <a:accent2>
        <a:srgbClr val="BA897F"/>
      </a:accent2>
      <a:accent3>
        <a:srgbClr val="C4929E"/>
      </a:accent3>
      <a:accent4>
        <a:srgbClr val="BA7FA6"/>
      </a:accent4>
      <a:accent5>
        <a:srgbClr val="C193C5"/>
      </a:accent5>
      <a:accent6>
        <a:srgbClr val="9D7FBA"/>
      </a:accent6>
      <a:hlink>
        <a:srgbClr val="6582AC"/>
      </a:hlink>
      <a:folHlink>
        <a:srgbClr val="7F7F7F"/>
      </a:folHlink>
    </a:clrScheme>
    <a:fontScheme name="Blur">
      <a:majorFont>
        <a:latin typeface="Bell M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lowVTI" id="{D5B5AA20-F6D3-43B8-AF6B-ECAF69256418}" vid="{93025AB5-1D44-4CD3-9BC3-729F6E11E04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HeadlinesVTI">
  <a:themeElements>
    <a:clrScheme name="AnalogousFromDarkSeedLeftStep">
      <a:dk1>
        <a:srgbClr val="000000"/>
      </a:dk1>
      <a:lt1>
        <a:srgbClr val="FFFFFF"/>
      </a:lt1>
      <a:dk2>
        <a:srgbClr val="1C2732"/>
      </a:dk2>
      <a:lt2>
        <a:srgbClr val="F0F3F1"/>
      </a:lt2>
      <a:accent1>
        <a:srgbClr val="C34D9B"/>
      </a:accent1>
      <a:accent2>
        <a:srgbClr val="A83BB1"/>
      </a:accent2>
      <a:accent3>
        <a:srgbClr val="884DC3"/>
      </a:accent3>
      <a:accent4>
        <a:srgbClr val="4E44B5"/>
      </a:accent4>
      <a:accent5>
        <a:srgbClr val="4D74C3"/>
      </a:accent5>
      <a:accent6>
        <a:srgbClr val="3B93B1"/>
      </a:accent6>
      <a:hlink>
        <a:srgbClr val="3F54BF"/>
      </a:hlink>
      <a:folHlink>
        <a:srgbClr val="7F7F7F"/>
      </a:folHlink>
    </a:clrScheme>
    <a:fontScheme name="Custom 211">
      <a:majorFont>
        <a:latin typeface="Sitka Banner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8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6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eadlinesVTI" id="{66EB4A02-0C0F-47F1-9F48-4E6882B9F967}" vid="{F3552358-4452-4FDA-9568-4F5DA32F7A60}"/>
    </a:ext>
  </a:extLst>
</a:theme>
</file>

<file path=ppt/theme/theme4.xml><?xml version="1.0" encoding="utf-8"?>
<a:theme xmlns:a="http://schemas.openxmlformats.org/drawingml/2006/main" name="3DFloatVTI">
  <a:themeElements>
    <a:clrScheme name="AnalogousFromRegularSeedLeftStep">
      <a:dk1>
        <a:srgbClr val="000000"/>
      </a:dk1>
      <a:lt1>
        <a:srgbClr val="FFFFFF"/>
      </a:lt1>
      <a:dk2>
        <a:srgbClr val="1D311B"/>
      </a:dk2>
      <a:lt2>
        <a:srgbClr val="F3F0F1"/>
      </a:lt2>
      <a:accent1>
        <a:srgbClr val="20B692"/>
      </a:accent1>
      <a:accent2>
        <a:srgbClr val="14B94D"/>
      </a:accent2>
      <a:accent3>
        <a:srgbClr val="2CBA21"/>
      </a:accent3>
      <a:accent4>
        <a:srgbClr val="61B313"/>
      </a:accent4>
      <a:accent5>
        <a:srgbClr val="9BA81E"/>
      </a:accent5>
      <a:accent6>
        <a:srgbClr val="D19517"/>
      </a:accent6>
      <a:hlink>
        <a:srgbClr val="C34D69"/>
      </a:hlink>
      <a:folHlink>
        <a:srgbClr val="7F7F7F"/>
      </a:folHlink>
    </a:clrScheme>
    <a:fontScheme name="Float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3DFloatVTI" id="{F59BA300-ED19-4B39-9AE3-7882B1DE8B78}" vid="{0FEC63E3-719F-4F50-9F1E-5B8BAF39109A}"/>
    </a:ext>
  </a:extLst>
</a:theme>
</file>

<file path=ppt/theme/theme5.xml><?xml version="1.0" encoding="utf-8"?>
<a:theme xmlns:a="http://schemas.openxmlformats.org/drawingml/2006/main" name="LeafVTI">
  <a:themeElements>
    <a:clrScheme name="AnalogousFromDarkSeedLeftStep">
      <a:dk1>
        <a:srgbClr val="000000"/>
      </a:dk1>
      <a:lt1>
        <a:srgbClr val="FFFFFF"/>
      </a:lt1>
      <a:dk2>
        <a:srgbClr val="242D41"/>
      </a:dk2>
      <a:lt2>
        <a:srgbClr val="E8E5E2"/>
      </a:lt2>
      <a:accent1>
        <a:srgbClr val="2997E7"/>
      </a:accent1>
      <a:accent2>
        <a:srgbClr val="13B3B3"/>
      </a:accent2>
      <a:accent3>
        <a:srgbClr val="21B879"/>
      </a:accent3>
      <a:accent4>
        <a:srgbClr val="14BC31"/>
      </a:accent4>
      <a:accent5>
        <a:srgbClr val="47B921"/>
      </a:accent5>
      <a:accent6>
        <a:srgbClr val="7DB213"/>
      </a:accent6>
      <a:hlink>
        <a:srgbClr val="399431"/>
      </a:hlink>
      <a:folHlink>
        <a:srgbClr val="7F7F7F"/>
      </a:folHlink>
    </a:clrScheme>
    <a:fontScheme name="Leaf">
      <a:majorFont>
        <a:latin typeface="Rockwell Nova Light"/>
        <a:ea typeface=""/>
        <a:cs typeface=""/>
      </a:majorFont>
      <a:minorFont>
        <a:latin typeface="Avenir Next LT Pro Light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eafVTI" id="{AD13D32C-3873-4EF1-A28C-5D0E64FF0913}" vid="{0D2E0FD0-9C17-4337-BD21-33917FC300A9}"/>
    </a:ext>
  </a:extLst>
</a:theme>
</file>

<file path=ppt/theme/theme6.xml><?xml version="1.0" encoding="utf-8"?>
<a:theme xmlns:a="http://schemas.openxmlformats.org/drawingml/2006/main" name="OffsetVTI">
  <a:themeElements>
    <a:clrScheme name="AnalogousFromDarkSeedLeftStep">
      <a:dk1>
        <a:srgbClr val="000000"/>
      </a:dk1>
      <a:lt1>
        <a:srgbClr val="FFFFFF"/>
      </a:lt1>
      <a:dk2>
        <a:srgbClr val="203925"/>
      </a:dk2>
      <a:lt2>
        <a:srgbClr val="E8E7E2"/>
      </a:lt2>
      <a:accent1>
        <a:srgbClr val="4156CF"/>
      </a:accent1>
      <a:accent2>
        <a:srgbClr val="2F7FBD"/>
      </a:accent2>
      <a:accent3>
        <a:srgbClr val="39B2B5"/>
      </a:accent3>
      <a:accent4>
        <a:srgbClr val="2EB781"/>
      </a:accent4>
      <a:accent5>
        <a:srgbClr val="3BBB53"/>
      </a:accent5>
      <a:accent6>
        <a:srgbClr val="4EB92E"/>
      </a:accent6>
      <a:hlink>
        <a:srgbClr val="319354"/>
      </a:hlink>
      <a:folHlink>
        <a:srgbClr val="7F7F7F"/>
      </a:folHlink>
    </a:clrScheme>
    <a:fontScheme name="Dante">
      <a:majorFont>
        <a:latin typeface="Dante"/>
        <a:ea typeface=""/>
        <a:cs typeface=""/>
      </a:majorFont>
      <a:minorFont>
        <a:latin typeface="Dan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setVTI" id="{17A3166B-76FF-4669-8F6D-D4251AE158D8}" vid="{4532814A-B5F8-4CFD-BC69-A007D492DA4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375</TotalTime>
  <Words>1508</Words>
  <Application>Microsoft Office PowerPoint</Application>
  <PresentationFormat>Widescreen</PresentationFormat>
  <Paragraphs>187</Paragraphs>
  <Slides>57</Slides>
  <Notes>0</Notes>
  <HiddenSlides>0</HiddenSlides>
  <MMClips>13</MMClips>
  <ScaleCrop>false</ScaleCrop>
  <HeadingPairs>
    <vt:vector size="6" baseType="variant">
      <vt:variant>
        <vt:lpstr>Fonts Used</vt:lpstr>
      </vt:variant>
      <vt:variant>
        <vt:i4>20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57</vt:i4>
      </vt:variant>
    </vt:vector>
  </HeadingPairs>
  <TitlesOfParts>
    <vt:vector size="83" baseType="lpstr">
      <vt:lpstr>Arial</vt:lpstr>
      <vt:lpstr>ArialUnicodeMS</vt:lpstr>
      <vt:lpstr>Avenir Next LT Pro</vt:lpstr>
      <vt:lpstr>Avenir Next LT Pro Light</vt:lpstr>
      <vt:lpstr>Bell MT</vt:lpstr>
      <vt:lpstr>Calibri</vt:lpstr>
      <vt:lpstr>Calibri Light</vt:lpstr>
      <vt:lpstr>Cambria Math</vt:lpstr>
      <vt:lpstr>Cambria-Bold</vt:lpstr>
      <vt:lpstr>Dante</vt:lpstr>
      <vt:lpstr>Dante (Headings)2</vt:lpstr>
      <vt:lpstr>Helvetica Neue Medium</vt:lpstr>
      <vt:lpstr>Helvetica-Condensed-Bold</vt:lpstr>
      <vt:lpstr>Rockwell Nova Light</vt:lpstr>
      <vt:lpstr>Sitka Banner</vt:lpstr>
      <vt:lpstr>Times New Roman</vt:lpstr>
      <vt:lpstr>TimesNewRoman,Bold</vt:lpstr>
      <vt:lpstr>TimesNewRomanPS-BoldMT</vt:lpstr>
      <vt:lpstr>Wingdings</vt:lpstr>
      <vt:lpstr>Wingdings 2</vt:lpstr>
      <vt:lpstr>GlowVTI</vt:lpstr>
      <vt:lpstr>Office Theme</vt:lpstr>
      <vt:lpstr>HeadlinesVTI</vt:lpstr>
      <vt:lpstr>3DFloatVTI</vt:lpstr>
      <vt:lpstr>LeafVTI</vt:lpstr>
      <vt:lpstr>OffsetVTI</vt:lpstr>
      <vt:lpstr>Presentation-I</vt:lpstr>
      <vt:lpstr>Papers Covered For Topics</vt:lpstr>
      <vt:lpstr>Review </vt:lpstr>
      <vt:lpstr>Review(Contd.)</vt:lpstr>
      <vt:lpstr>Proposition</vt:lpstr>
      <vt:lpstr>Presentation - II</vt:lpstr>
      <vt:lpstr>Papers Covered </vt:lpstr>
      <vt:lpstr>Ansys Simulations Update</vt:lpstr>
      <vt:lpstr>Single Nozzle Flow(Trial)</vt:lpstr>
      <vt:lpstr>Presentation-III</vt:lpstr>
      <vt:lpstr>Papers Reviews (Vortex Formation)</vt:lpstr>
      <vt:lpstr>Papers Reviews (Vortex Formation)</vt:lpstr>
      <vt:lpstr>Review </vt:lpstr>
      <vt:lpstr>Comparison</vt:lpstr>
      <vt:lpstr>Design Used </vt:lpstr>
      <vt:lpstr>Model</vt:lpstr>
      <vt:lpstr>UDF Used </vt:lpstr>
      <vt:lpstr>Modified UDF for Explicit Slug Formation</vt:lpstr>
      <vt:lpstr>Current Simulations</vt:lpstr>
      <vt:lpstr>Current Simulations</vt:lpstr>
      <vt:lpstr>PowerPoint Presentation</vt:lpstr>
      <vt:lpstr>Collission Papers Covered </vt:lpstr>
      <vt:lpstr>External Points Seen</vt:lpstr>
      <vt:lpstr>Collision Update </vt:lpstr>
      <vt:lpstr>Presentation- IV</vt:lpstr>
      <vt:lpstr>Clarity of Ring</vt:lpstr>
      <vt:lpstr>Clarity and Stability</vt:lpstr>
      <vt:lpstr>Oshima Trials</vt:lpstr>
      <vt:lpstr>Validation (Net Velocity Distribution with radius)</vt:lpstr>
      <vt:lpstr>PowerPoint Presentation</vt:lpstr>
      <vt:lpstr>Collission (Papers Covered)</vt:lpstr>
      <vt:lpstr>System Used</vt:lpstr>
      <vt:lpstr>Measurement Points</vt:lpstr>
      <vt:lpstr>Vorticity Plots</vt:lpstr>
      <vt:lpstr>PowerPoint Presentation</vt:lpstr>
      <vt:lpstr>Simulations Based on Cheng Papers</vt:lpstr>
      <vt:lpstr>Presentation V</vt:lpstr>
      <vt:lpstr>Dynamic Contours</vt:lpstr>
      <vt:lpstr>PowerPoint Presentation</vt:lpstr>
      <vt:lpstr>Plotting Radius </vt:lpstr>
      <vt:lpstr>PowerPoint Presentation</vt:lpstr>
      <vt:lpstr>PowerPoint Presentation</vt:lpstr>
      <vt:lpstr>Circulation Ratios</vt:lpstr>
      <vt:lpstr>PowerPoint Presentation</vt:lpstr>
      <vt:lpstr>PowerPoint Presentation</vt:lpstr>
      <vt:lpstr>LIM NICKELS MODEL</vt:lpstr>
      <vt:lpstr>Presentation - VI</vt:lpstr>
      <vt:lpstr>Instability Trials</vt:lpstr>
      <vt:lpstr>Azimuthal Instability</vt:lpstr>
      <vt:lpstr>PowerPoint Presentation</vt:lpstr>
      <vt:lpstr>Radius Growth in Instability Case</vt:lpstr>
      <vt:lpstr>PowerPoint Presentation</vt:lpstr>
      <vt:lpstr>Visualisation</vt:lpstr>
      <vt:lpstr>PowerPoint Presentation</vt:lpstr>
      <vt:lpstr>Perturbation based linking </vt:lpstr>
      <vt:lpstr>Secondary Collissions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Presentation-I</dc:title>
  <dc:creator>Savar Shirbhate</dc:creator>
  <cp:lastModifiedBy>Savar Shirbhate</cp:lastModifiedBy>
  <cp:revision>17</cp:revision>
  <dcterms:created xsi:type="dcterms:W3CDTF">2021-05-30T15:26:39Z</dcterms:created>
  <dcterms:modified xsi:type="dcterms:W3CDTF">2021-08-16T07:08:21Z</dcterms:modified>
</cp:coreProperties>
</file>